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A019C-651E-8445-B318-C697E545D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E142D-68F9-2247-98A2-A5F5F25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131D5-81DD-AD47-98A8-02916A22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2ADB8-DFE0-4D4A-B9F9-90FFFA2E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9B976-8F09-8344-AAD7-01D4AC16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2406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A904-3A87-C843-B531-8FB50509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2EDED-0F73-2642-AFAF-18162041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2797D-A945-4440-99C6-5753142C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661DF-ECF4-FD40-B876-FC4C9D71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E615C-6E49-DB49-83F6-0FE3E0D3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74672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1E93C-91FC-334E-ABAC-90B4E2F2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DF7E3-7F1D-2548-B521-FC59CB2C5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DF8D-1C65-B442-A4B7-1B860E43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BA89F-1796-6B47-90F7-756CA736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C10DB-AD97-9242-8C04-B88126FA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66644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AE86-FE3E-FF4E-9FB6-A5FE71EB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374C-145C-1F4A-905A-CD4AAA188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C4DC2-E886-2A4A-80BF-CC7F63F7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C1885-2209-A042-812B-4FEC601C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4BD10-B212-154D-992C-ABC4600E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69030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5216-DEB7-744A-9997-7BDE0FD5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DBF67-028F-E947-A4EE-5E81DDE60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46047-1B07-574E-89EF-21251A85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8C0FF-CF2F-F741-A802-FAED8228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17CF-1D09-B543-932F-D2F9096C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421303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2A35-0D7D-B54C-8542-5702ACD4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32B99-E1FE-4E49-B7F6-E483A9BA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5AAA8-763F-CF40-871A-2144C7189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7959F-00A4-0F49-9466-FC5F7D99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C96C9-85F9-9647-BEC1-B945D897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B9F53-5A82-6946-BAD3-F9D79CD9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04744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5DCC-A329-D048-96CB-233941E3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8F93C-7614-E048-9DA4-D5B6B2AD4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D3FD7-8CFF-7C4F-9788-107DCB494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1FD45-4A0D-4847-BBF0-888231DAE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AE5D9-62C7-1B4E-BAE2-E16C14D42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BCFDB5-0D09-3348-8BD7-70150F66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083E6-22AD-1B48-9FD6-6D8A1DDE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FE9E1-6C66-6E4A-B4EE-EB0E1902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68651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C1D1-F47A-2A46-8A38-1E409B2D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B3891-E28D-7544-8373-E9FFDAF0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0BA64-4C9F-4740-8C4E-337D714C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537B6-D9BF-CD4B-90FD-9D7E3E7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15970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689F7-9966-CC4C-8625-AF4A4ECE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FA1D0-EE44-B94A-A625-D533D0C9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DDE93-121C-2D4D-A376-E9C9EEF3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65177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760D-46B2-CA4E-8BD3-4112FB20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F305-535A-1144-839E-A700A6EF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52F8C-5E8F-E648-9A17-E540B8B8D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2AAB3-7CC2-4445-A03C-6419CBDB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B4444-5F01-C643-A20F-3A6981B5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CB0D9-4403-1447-AEA2-F39C54F7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23568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AA25-96DB-2C48-86FD-4819B27E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E70CF-BE1E-7C42-BAC6-14340D6DF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67E65-5035-674B-8687-1F9CD6FF8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68158-45AC-8A46-8117-D99D0098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EC45B-06A6-4B4F-9D3A-B6FBBB51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441C7-D489-594F-A571-88C889E8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07342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E3DC4-98E0-BE48-9B75-511C0587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AAEFA-29EE-524F-890F-1ED2B9106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42E1-6743-F141-B299-0DA25FF73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426B-1474-9944-A7D5-771F444D926F}" type="datetimeFigureOut">
              <a:rPr lang="en-JO" smtClean="0"/>
              <a:t>4/10/20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08D09-4FAF-144E-AAC5-73EF9884D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025E-0A0F-E143-8FDA-7242839BC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BEFCF-F161-EA4E-8778-8743EE9F8A24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18432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EFB3-B3AF-0D42-B20D-7FD41A6A9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1E720-884F-CA45-93ED-735F7EF5F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trim.D22CB934-4FBF-4882-9F6B-3B4DA4FC0B8B.MOV">
            <a:hlinkClick r:id="" action="ppaction://media"/>
            <a:extLst>
              <a:ext uri="{FF2B5EF4-FFF2-40B4-BE49-F238E27FC236}">
                <a16:creationId xmlns:a16="http://schemas.microsoft.com/office/drawing/2014/main" id="{7FA0F9BF-7CE9-9146-8905-1E130C9D9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Ahmed</dc:creator>
  <cp:lastModifiedBy>Jude Ahmed</cp:lastModifiedBy>
  <cp:revision>1</cp:revision>
  <dcterms:created xsi:type="dcterms:W3CDTF">2020-04-10T17:13:48Z</dcterms:created>
  <dcterms:modified xsi:type="dcterms:W3CDTF">2020-04-10T17:15:05Z</dcterms:modified>
</cp:coreProperties>
</file>