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B4ACB-6F3C-46F0-B99E-CDE1B2E25716}" type="datetimeFigureOut">
              <a:rPr lang="en-US" smtClean="0"/>
              <a:pPr/>
              <a:t>4/1/2020</a:t>
            </a:fld>
            <a:endParaRPr lang="en-AU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AU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12D1F-12B5-4DE1-9F2D-6B0CF9A83799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AU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AU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8D7F-714A-4A14-A75F-298EF6461DD4}" type="datetime1">
              <a:rPr lang="en-US" smtClean="0"/>
              <a:pPr/>
              <a:t>4/1/2020</a:t>
            </a:fld>
            <a:endParaRPr lang="en-AU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AU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AU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E21C-D520-458C-BBF4-17BE703C267A}" type="datetime1">
              <a:rPr lang="en-US" smtClean="0"/>
              <a:pPr/>
              <a:t>4/1/2020</a:t>
            </a:fld>
            <a:endParaRPr lang="en-AU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AU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AU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5CC8-C7ED-4782-9012-58107A4E03AA}" type="datetime1">
              <a:rPr lang="en-US" smtClean="0"/>
              <a:pPr/>
              <a:t>4/1/2020</a:t>
            </a:fld>
            <a:endParaRPr lang="en-AU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AU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AU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8E60-14AF-4F05-801A-293B390E7FB6}" type="datetime1">
              <a:rPr lang="en-US" smtClean="0"/>
              <a:pPr/>
              <a:t>4/1/2020</a:t>
            </a:fld>
            <a:endParaRPr lang="en-AU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AU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5500-A21D-401E-8BC3-95FAB8388CE7}" type="datetime1">
              <a:rPr lang="en-US" smtClean="0"/>
              <a:pPr/>
              <a:t>4/1/2020</a:t>
            </a:fld>
            <a:endParaRPr lang="en-AU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AU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AU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AU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421B-3094-4E7E-B26C-93BE4883AE0C}" type="datetime1">
              <a:rPr lang="en-US" smtClean="0"/>
              <a:pPr/>
              <a:t>4/1/2020</a:t>
            </a:fld>
            <a:endParaRPr lang="en-AU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AU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AU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AU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79D-678B-4A4A-9A4B-0E967AE31E74}" type="datetime1">
              <a:rPr lang="en-US" smtClean="0"/>
              <a:pPr/>
              <a:t>4/1/2020</a:t>
            </a:fld>
            <a:endParaRPr lang="en-AU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AU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FDF43-1FFD-4E3A-B9FB-AF6052783BC7}" type="datetime1">
              <a:rPr lang="en-US" smtClean="0"/>
              <a:pPr/>
              <a:t>4/1/2020</a:t>
            </a:fld>
            <a:endParaRPr lang="en-AU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38CB-E209-4DAB-BB8F-473CB476FEEA}" type="datetime1">
              <a:rPr lang="en-US" smtClean="0"/>
              <a:pPr/>
              <a:t>4/1/2020</a:t>
            </a:fld>
            <a:endParaRPr lang="en-AU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AU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AU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F631-8723-4893-9F76-1E16AF72B25B}" type="datetime1">
              <a:rPr lang="en-US" smtClean="0"/>
              <a:pPr/>
              <a:t>4/1/2020</a:t>
            </a:fld>
            <a:endParaRPr lang="en-AU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AU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33CE-9499-4DDC-872C-E66C3446DAC9}" type="datetime1">
              <a:rPr lang="en-US" smtClean="0"/>
              <a:pPr/>
              <a:t>4/1/2020</a:t>
            </a:fld>
            <a:endParaRPr lang="en-AU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AU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AU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CF908-E051-4537-ABF1-4A2E28C0233D}" type="datetime1">
              <a:rPr lang="en-US" smtClean="0"/>
              <a:pPr/>
              <a:t>4/1/2020</a:t>
            </a:fld>
            <a:endParaRPr lang="en-AU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59C76-BABD-4415-BCA9-2E957543DFCB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14282" y="1857364"/>
            <a:ext cx="6651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الوحدة الرابعة/الدرس </a:t>
            </a:r>
            <a:r>
              <a:rPr lang="ar-JO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الثالث 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356564" y="357166"/>
            <a:ext cx="6750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الصف التاسع / مادة التاريخ </a:t>
            </a:r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نجمة مكونة من 6 نقاط 5"/>
          <p:cNvSpPr/>
          <p:nvPr/>
        </p:nvSpPr>
        <p:spPr>
          <a:xfrm>
            <a:off x="1714480" y="2571744"/>
            <a:ext cx="6858048" cy="42862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5400" b="1" dirty="0" smtClean="0"/>
              <a:t>حركة الاكتشافات الجغرافية الأوروبية</a:t>
            </a:r>
            <a:endParaRPr lang="en-AU" sz="5400" b="1" dirty="0"/>
          </a:p>
        </p:txBody>
      </p:sp>
      <p:sp>
        <p:nvSpPr>
          <p:cNvPr id="8" name="عنصر نائب للتذييل 9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1</a:t>
            </a:fld>
            <a:endParaRPr lang="en-AU"/>
          </a:p>
        </p:txBody>
      </p:sp>
      <p:pic>
        <p:nvPicPr>
          <p:cNvPr id="7" name="~PP1548.WAV">
            <a:hlinkClick r:id="" action="ppaction://media"/>
          </p:cNvPr>
          <p:cNvPicPr>
            <a:picLocks noRot="1" noChangeAspect="1"/>
          </p:cNvPicPr>
          <p:nvPr>
            <a:wavAudioFile r:embed="rId1" name="~PP154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10</a:t>
            </a:fld>
            <a:endParaRPr lang="en-AU"/>
          </a:p>
        </p:txBody>
      </p:sp>
      <p:pic>
        <p:nvPicPr>
          <p:cNvPr id="4" name="صورة 3" descr="9b3ed85b-1755-41f3-820d-948f5ac62a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0"/>
            <a:ext cx="9001156" cy="6858000"/>
          </a:xfrm>
          <a:prstGeom prst="rect">
            <a:avLst/>
          </a:prstGeom>
        </p:spPr>
      </p:pic>
      <p:pic>
        <p:nvPicPr>
          <p:cNvPr id="5" name="~PP3732.WAV">
            <a:hlinkClick r:id="" action="ppaction://media"/>
          </p:cNvPr>
          <p:cNvPicPr>
            <a:picLocks noRot="1" noChangeAspect="1"/>
          </p:cNvPicPr>
          <p:nvPr>
            <a:wavAudioFile r:embed="rId1" name="~PP373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4" name="مستطيل 3"/>
          <p:cNvSpPr/>
          <p:nvPr/>
        </p:nvSpPr>
        <p:spPr>
          <a:xfrm>
            <a:off x="2071670" y="1142984"/>
            <a:ext cx="524855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JO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دمتم سالمين</a:t>
            </a:r>
          </a:p>
          <a:p>
            <a:pPr algn="ctr"/>
            <a:endParaRPr lang="ar-JO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ar-JO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نــاديـن محـمود ربـّـاع </a:t>
            </a:r>
            <a:endParaRPr lang="ar-JO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~PP4018.WAV">
            <a:hlinkClick r:id="" action="ppaction://media"/>
          </p:cNvPr>
          <p:cNvPicPr>
            <a:picLocks noRot="1" noChangeAspect="1"/>
          </p:cNvPicPr>
          <p:nvPr>
            <a:wavAudioFile r:embed="rId1" name="~PP401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28596" y="500042"/>
            <a:ext cx="8498401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ar-JO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النتاجات</a:t>
            </a:r>
            <a:r>
              <a:rPr lang="ar-JO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:</a:t>
            </a:r>
          </a:p>
          <a:p>
            <a:pPr algn="r"/>
            <a:r>
              <a:rPr lang="ar-JO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r"/>
            <a:r>
              <a:rPr lang="ar-JO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1- التعرف على عوامل قيام الاكتشافات </a:t>
            </a:r>
            <a:r>
              <a:rPr lang="ar-JO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الجفرافية</a:t>
            </a:r>
            <a:r>
              <a:rPr lang="ar-JO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  <a:p>
            <a:pPr algn="r"/>
            <a:r>
              <a:rPr lang="ar-JO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2- تحديد مراحل الاكتشافات البرتغالية</a:t>
            </a:r>
          </a:p>
          <a:p>
            <a:pPr algn="r"/>
            <a:r>
              <a:rPr lang="ar-JO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3-توضيح أهم الاكتشافات الاسبانية والانجليزية والفرنسية والهولندية</a:t>
            </a:r>
          </a:p>
          <a:p>
            <a:pPr algn="r"/>
            <a:r>
              <a:rPr lang="ar-JO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4-تعداد أهم نتائج الاكتشافات الجغرافية</a:t>
            </a:r>
            <a:endParaRPr lang="ar-SA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2</a:t>
            </a:fld>
            <a:endParaRPr lang="en-AU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dirty="0" smtClean="0"/>
              <a:t>نــاديــن محمــود ربـّـاع </a:t>
            </a:r>
            <a:endParaRPr lang="en-AU" dirty="0"/>
          </a:p>
        </p:txBody>
      </p:sp>
      <p:pic>
        <p:nvPicPr>
          <p:cNvPr id="5" name="~PP3743.WAV">
            <a:hlinkClick r:id="" action="ppaction://media"/>
          </p:cNvPr>
          <p:cNvPicPr>
            <a:picLocks noRot="1" noChangeAspect="1"/>
          </p:cNvPicPr>
          <p:nvPr>
            <a:wavAudioFile r:embed="rId1" name="~PP374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3</a:t>
            </a:fld>
            <a:endParaRPr lang="en-AU"/>
          </a:p>
        </p:txBody>
      </p:sp>
      <p:pic>
        <p:nvPicPr>
          <p:cNvPr id="4" name="صورة 3" descr="00def300-4059-47f3-b09f-0b415c6127d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" y="0"/>
            <a:ext cx="8929718" cy="6858000"/>
          </a:xfrm>
          <a:prstGeom prst="rect">
            <a:avLst/>
          </a:prstGeom>
        </p:spPr>
      </p:pic>
      <p:pic>
        <p:nvPicPr>
          <p:cNvPr id="5" name="~PP3256.WAV">
            <a:hlinkClick r:id="" action="ppaction://media"/>
          </p:cNvPr>
          <p:cNvPicPr>
            <a:picLocks noRot="1" noChangeAspect="1"/>
          </p:cNvPicPr>
          <p:nvPr>
            <a:wavAudioFile r:embed="rId1" name="~PP325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4</a:t>
            </a:fld>
            <a:endParaRPr lang="en-AU"/>
          </a:p>
        </p:txBody>
      </p:sp>
      <p:pic>
        <p:nvPicPr>
          <p:cNvPr id="4" name="صورة 3" descr="c9af7d33-e291-4cbf-92f6-2073d56152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"/>
            <a:ext cx="8858280" cy="6858000"/>
          </a:xfrm>
          <a:prstGeom prst="rect">
            <a:avLst/>
          </a:prstGeom>
        </p:spPr>
      </p:pic>
      <p:pic>
        <p:nvPicPr>
          <p:cNvPr id="5" name="~PP3576.WAV">
            <a:hlinkClick r:id="" action="ppaction://media"/>
          </p:cNvPr>
          <p:cNvPicPr>
            <a:picLocks noRot="1" noChangeAspect="1"/>
          </p:cNvPicPr>
          <p:nvPr>
            <a:wavAudioFile r:embed="rId1" name="~PP357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5</a:t>
            </a:fld>
            <a:endParaRPr lang="en-AU"/>
          </a:p>
        </p:txBody>
      </p:sp>
      <p:pic>
        <p:nvPicPr>
          <p:cNvPr id="4" name="صورة 3" descr="809664a2-f47b-4fcf-a766-a0d53aa4cec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44098" cy="6858000"/>
          </a:xfrm>
          <a:prstGeom prst="rect">
            <a:avLst/>
          </a:prstGeom>
        </p:spPr>
      </p:pic>
      <p:pic>
        <p:nvPicPr>
          <p:cNvPr id="5" name="~PP2770.WAV">
            <a:hlinkClick r:id="" action="ppaction://media"/>
          </p:cNvPr>
          <p:cNvPicPr>
            <a:picLocks noRot="1" noChangeAspect="1"/>
          </p:cNvPicPr>
          <p:nvPr>
            <a:wavAudioFile r:embed="rId1" name="~PP277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6</a:t>
            </a:fld>
            <a:endParaRPr lang="en-AU"/>
          </a:p>
        </p:txBody>
      </p:sp>
      <p:pic>
        <p:nvPicPr>
          <p:cNvPr id="4" name="صورة 3" descr="00863b31-4094-496c-8ee9-338d07e7937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6" y="0"/>
            <a:ext cx="8786842" cy="6858000"/>
          </a:xfrm>
          <a:prstGeom prst="rect">
            <a:avLst/>
          </a:prstGeom>
        </p:spPr>
      </p:pic>
      <p:pic>
        <p:nvPicPr>
          <p:cNvPr id="5" name="~PP1344.WAV">
            <a:hlinkClick r:id="" action="ppaction://media"/>
          </p:cNvPr>
          <p:cNvPicPr>
            <a:picLocks noRot="1" noChangeAspect="1"/>
          </p:cNvPicPr>
          <p:nvPr>
            <a:wavAudioFile r:embed="rId1" name="~PP134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7</a:t>
            </a:fld>
            <a:endParaRPr lang="en-AU"/>
          </a:p>
        </p:txBody>
      </p:sp>
      <p:pic>
        <p:nvPicPr>
          <p:cNvPr id="4" name="صورة 3" descr="b827cb00-4f49-4730-a64c-7d4d88a5eeb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2" y="0"/>
            <a:ext cx="8429652" cy="6858000"/>
          </a:xfrm>
          <a:prstGeom prst="rect">
            <a:avLst/>
          </a:prstGeom>
        </p:spPr>
      </p:pic>
      <p:pic>
        <p:nvPicPr>
          <p:cNvPr id="5" name="~PP151.WAV">
            <a:hlinkClick r:id="" action="ppaction://media"/>
          </p:cNvPr>
          <p:cNvPicPr>
            <a:picLocks noRot="1" noChangeAspect="1"/>
          </p:cNvPicPr>
          <p:nvPr>
            <a:wavAudioFile r:embed="rId1" name="~PP15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8</a:t>
            </a:fld>
            <a:endParaRPr lang="en-AU"/>
          </a:p>
        </p:txBody>
      </p:sp>
      <p:pic>
        <p:nvPicPr>
          <p:cNvPr id="4" name="صورة 3" descr="65d6bc6c-c62c-4a45-b655-202f712832a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~PP2138.WAV">
            <a:hlinkClick r:id="" action="ppaction://media"/>
          </p:cNvPr>
          <p:cNvPicPr>
            <a:picLocks noRot="1" noChangeAspect="1"/>
          </p:cNvPicPr>
          <p:nvPr>
            <a:wavAudioFile r:embed="rId1" name="~PP213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 smtClean="0"/>
              <a:t>نــاديــن محمــود ربـّـاع </a:t>
            </a:r>
            <a:endParaRPr lang="en-AU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59C76-BABD-4415-BCA9-2E957543DFCB}" type="slidenum">
              <a:rPr lang="en-AU" smtClean="0"/>
              <a:pPr/>
              <a:t>9</a:t>
            </a:fld>
            <a:endParaRPr lang="en-AU"/>
          </a:p>
        </p:txBody>
      </p:sp>
      <p:pic>
        <p:nvPicPr>
          <p:cNvPr id="4" name="صورة 3" descr="f1a2a422-b0b9-47a0-b2da-a03d7259efd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0"/>
            <a:ext cx="8572560" cy="6858000"/>
          </a:xfrm>
          <a:prstGeom prst="rect">
            <a:avLst/>
          </a:prstGeom>
        </p:spPr>
      </p:pic>
      <p:pic>
        <p:nvPicPr>
          <p:cNvPr id="5" name="~PP1892.WAV">
            <a:hlinkClick r:id="" action="ppaction://media"/>
          </p:cNvPr>
          <p:cNvPicPr>
            <a:picLocks noRot="1" noChangeAspect="1"/>
          </p:cNvPicPr>
          <p:nvPr>
            <a:wavAudioFile r:embed="rId1" name="~PP189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89</Words>
  <Application>Microsoft Office PowerPoint</Application>
  <PresentationFormat>عرض على الشاشة (3:4)‏</PresentationFormat>
  <Paragraphs>34</Paragraphs>
  <Slides>11</Slides>
  <Notes>0</Notes>
  <HiddenSlides>0</HiddenSlides>
  <MMClips>11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2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AFC</dc:creator>
  <cp:lastModifiedBy>AFC</cp:lastModifiedBy>
  <cp:revision>54</cp:revision>
  <dcterms:created xsi:type="dcterms:W3CDTF">2020-03-16T16:30:34Z</dcterms:created>
  <dcterms:modified xsi:type="dcterms:W3CDTF">2020-04-01T17:35:11Z</dcterms:modified>
</cp:coreProperties>
</file>