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59B97-E85F-4CCB-A83A-89ED6A43146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F9B2B412-DFB2-4F09-ADB4-89862F445012}">
      <dgm:prSet phldrT="[نص]"/>
      <dgm:spPr/>
      <dgm:t>
        <a:bodyPr/>
        <a:lstStyle/>
        <a:p>
          <a:r>
            <a:rPr lang="ar-JO" dirty="0" err="1" smtClean="0"/>
            <a:t>انواع</a:t>
          </a:r>
          <a:r>
            <a:rPr lang="ar-JO" dirty="0" smtClean="0"/>
            <a:t> المساءلة </a:t>
          </a:r>
          <a:endParaRPr lang="en-AU" dirty="0"/>
        </a:p>
      </dgm:t>
    </dgm:pt>
    <dgm:pt modelId="{291506E6-6E03-43EE-B5AF-4BC0DD401BE1}" type="parTrans" cxnId="{CCEADE78-7566-4B6C-9BBD-1F15C33E66B2}">
      <dgm:prSet/>
      <dgm:spPr/>
      <dgm:t>
        <a:bodyPr/>
        <a:lstStyle/>
        <a:p>
          <a:endParaRPr lang="en-AU"/>
        </a:p>
      </dgm:t>
    </dgm:pt>
    <dgm:pt modelId="{3BA26762-FF89-43AF-93CE-1537A0F31151}" type="sibTrans" cxnId="{CCEADE78-7566-4B6C-9BBD-1F15C33E66B2}">
      <dgm:prSet/>
      <dgm:spPr/>
      <dgm:t>
        <a:bodyPr/>
        <a:lstStyle/>
        <a:p>
          <a:endParaRPr lang="en-AU"/>
        </a:p>
      </dgm:t>
    </dgm:pt>
    <dgm:pt modelId="{3EB24C61-4C06-4966-83ED-E613B2AF6D96}">
      <dgm:prSet phldrT="[نص]"/>
      <dgm:spPr/>
      <dgm:t>
        <a:bodyPr/>
        <a:lstStyle/>
        <a:p>
          <a:r>
            <a:rPr lang="ar-JO" dirty="0" smtClean="0"/>
            <a:t>المتعلقة بالفرد نفسه وهي الضمير </a:t>
          </a:r>
          <a:r>
            <a:rPr lang="ar-JO" dirty="0" err="1" smtClean="0"/>
            <a:t>الانساني</a:t>
          </a:r>
          <a:endParaRPr lang="en-AU" dirty="0"/>
        </a:p>
      </dgm:t>
    </dgm:pt>
    <dgm:pt modelId="{C78D2A39-8E22-4A3D-B70A-3BE5F9ABFF1B}" type="parTrans" cxnId="{3626D1CD-6ACF-4D8D-8BE5-97E69697723A}">
      <dgm:prSet/>
      <dgm:spPr/>
      <dgm:t>
        <a:bodyPr/>
        <a:lstStyle/>
        <a:p>
          <a:endParaRPr lang="en-AU"/>
        </a:p>
      </dgm:t>
    </dgm:pt>
    <dgm:pt modelId="{1E32CC0B-28AA-4EC5-8CBE-3A99BD7435AA}" type="sibTrans" cxnId="{3626D1CD-6ACF-4D8D-8BE5-97E69697723A}">
      <dgm:prSet/>
      <dgm:spPr/>
      <dgm:t>
        <a:bodyPr/>
        <a:lstStyle/>
        <a:p>
          <a:endParaRPr lang="en-AU"/>
        </a:p>
      </dgm:t>
    </dgm:pt>
    <dgm:pt modelId="{8689EBA3-2F71-4F64-9EC9-F0D2FDE40121}">
      <dgm:prSet phldrT="[نص]"/>
      <dgm:spPr/>
      <dgm:t>
        <a:bodyPr/>
        <a:lstStyle/>
        <a:p>
          <a:r>
            <a:rPr lang="ar-JO" dirty="0" smtClean="0"/>
            <a:t>الصادرة عن الأسرة (العائلة) مساءلة </a:t>
          </a:r>
          <a:r>
            <a:rPr lang="ar-JO" dirty="0" err="1" smtClean="0"/>
            <a:t>الاباء</a:t>
          </a:r>
          <a:r>
            <a:rPr lang="ar-JO" dirty="0" smtClean="0"/>
            <a:t> </a:t>
          </a:r>
          <a:r>
            <a:rPr lang="ar-JO" dirty="0" err="1" smtClean="0"/>
            <a:t>للابناء</a:t>
          </a:r>
          <a:r>
            <a:rPr lang="ar-JO" dirty="0" smtClean="0"/>
            <a:t> </a:t>
          </a:r>
          <a:endParaRPr lang="en-AU" dirty="0"/>
        </a:p>
      </dgm:t>
    </dgm:pt>
    <dgm:pt modelId="{62D42C3E-3546-4B7F-81AE-D0C15AF8965C}" type="parTrans" cxnId="{7A823DCE-4C41-4292-B5F8-8DDD67867915}">
      <dgm:prSet/>
      <dgm:spPr/>
      <dgm:t>
        <a:bodyPr/>
        <a:lstStyle/>
        <a:p>
          <a:endParaRPr lang="en-AU"/>
        </a:p>
      </dgm:t>
    </dgm:pt>
    <dgm:pt modelId="{C09CE4A8-04FE-4F5D-84C7-9213A48049C2}" type="sibTrans" cxnId="{7A823DCE-4C41-4292-B5F8-8DDD67867915}">
      <dgm:prSet/>
      <dgm:spPr/>
      <dgm:t>
        <a:bodyPr/>
        <a:lstStyle/>
        <a:p>
          <a:endParaRPr lang="en-AU"/>
        </a:p>
      </dgm:t>
    </dgm:pt>
    <dgm:pt modelId="{557D0E9C-614E-4538-A14F-1BA5295D8718}">
      <dgm:prSet phldrT="[نص]"/>
      <dgm:spPr/>
      <dgm:t>
        <a:bodyPr/>
        <a:lstStyle/>
        <a:p>
          <a:r>
            <a:rPr lang="ar-JO" dirty="0" smtClean="0"/>
            <a:t>من المجتمع للفرد المتابعة </a:t>
          </a:r>
          <a:r>
            <a:rPr lang="ar-JO" dirty="0" err="1" smtClean="0"/>
            <a:t>الاخلاقية</a:t>
          </a:r>
          <a:r>
            <a:rPr lang="ar-JO" dirty="0" smtClean="0"/>
            <a:t> للفرد</a:t>
          </a:r>
          <a:endParaRPr lang="en-AU" dirty="0"/>
        </a:p>
      </dgm:t>
    </dgm:pt>
    <dgm:pt modelId="{AF918349-A4A3-423B-9BB3-A8525C2851BB}" type="parTrans" cxnId="{DA33ECB4-60DD-4792-972B-B0052029DADD}">
      <dgm:prSet/>
      <dgm:spPr/>
      <dgm:t>
        <a:bodyPr/>
        <a:lstStyle/>
        <a:p>
          <a:endParaRPr lang="en-AU"/>
        </a:p>
      </dgm:t>
    </dgm:pt>
    <dgm:pt modelId="{F8AC5530-3AC1-4BDE-BA6B-9438DA594B71}" type="sibTrans" cxnId="{DA33ECB4-60DD-4792-972B-B0052029DADD}">
      <dgm:prSet/>
      <dgm:spPr/>
      <dgm:t>
        <a:bodyPr/>
        <a:lstStyle/>
        <a:p>
          <a:endParaRPr lang="en-AU"/>
        </a:p>
      </dgm:t>
    </dgm:pt>
    <dgm:pt modelId="{EADABAEC-E8F3-487E-8D9A-49BD22FDE197}">
      <dgm:prSet phldrT="[نص]"/>
      <dgm:spPr/>
      <dgm:t>
        <a:bodyPr/>
        <a:lstStyle/>
        <a:p>
          <a:r>
            <a:rPr lang="ar-JO" dirty="0" smtClean="0"/>
            <a:t>العامة من الدولة تجاه </a:t>
          </a:r>
          <a:r>
            <a:rPr lang="ar-JO" dirty="0" err="1" smtClean="0"/>
            <a:t>افرادها</a:t>
          </a:r>
          <a:r>
            <a:rPr lang="ar-JO" dirty="0" smtClean="0"/>
            <a:t> ,تفعيل القانون </a:t>
          </a:r>
          <a:r>
            <a:rPr lang="ar-JO" dirty="0" err="1" smtClean="0"/>
            <a:t>عىل</a:t>
          </a:r>
          <a:r>
            <a:rPr lang="ar-JO" dirty="0" smtClean="0"/>
            <a:t> </a:t>
          </a:r>
          <a:r>
            <a:rPr lang="ar-JO" dirty="0" err="1" smtClean="0"/>
            <a:t>الافراد</a:t>
          </a:r>
          <a:endParaRPr lang="en-AU" dirty="0"/>
        </a:p>
      </dgm:t>
    </dgm:pt>
    <dgm:pt modelId="{2F9D457A-8983-4B37-83FD-1A5BDD1B0233}" type="parTrans" cxnId="{1CBBDD99-046B-4896-92AD-0463B47159D8}">
      <dgm:prSet/>
      <dgm:spPr/>
      <dgm:t>
        <a:bodyPr/>
        <a:lstStyle/>
        <a:p>
          <a:endParaRPr lang="en-AU"/>
        </a:p>
      </dgm:t>
    </dgm:pt>
    <dgm:pt modelId="{2FD36349-1B7B-4274-A41E-950099A8B6A4}" type="sibTrans" cxnId="{1CBBDD99-046B-4896-92AD-0463B47159D8}">
      <dgm:prSet/>
      <dgm:spPr/>
      <dgm:t>
        <a:bodyPr/>
        <a:lstStyle/>
        <a:p>
          <a:endParaRPr lang="en-AU"/>
        </a:p>
      </dgm:t>
    </dgm:pt>
    <dgm:pt modelId="{ED624EAC-C93A-49C1-93B6-05F70917E868}">
      <dgm:prSet phldrT="[نص]"/>
      <dgm:spPr/>
      <dgm:t>
        <a:bodyPr/>
        <a:lstStyle/>
        <a:p>
          <a:r>
            <a:rPr lang="ar-JO" dirty="0" smtClean="0"/>
            <a:t>من الجهات الرقابية حسب </a:t>
          </a:r>
          <a:r>
            <a:rPr lang="ar-JO" dirty="0" err="1" smtClean="0"/>
            <a:t>القانوون</a:t>
          </a:r>
          <a:r>
            <a:rPr lang="ar-JO" dirty="0" smtClean="0"/>
            <a:t> </a:t>
          </a:r>
          <a:endParaRPr lang="en-AU" dirty="0"/>
        </a:p>
      </dgm:t>
    </dgm:pt>
    <dgm:pt modelId="{DB28B0E6-C4F3-422E-B393-DD124319BBBF}" type="parTrans" cxnId="{EA465663-7808-4280-953C-D2A65F407619}">
      <dgm:prSet/>
      <dgm:spPr/>
      <dgm:t>
        <a:bodyPr/>
        <a:lstStyle/>
        <a:p>
          <a:endParaRPr lang="en-AU"/>
        </a:p>
      </dgm:t>
    </dgm:pt>
    <dgm:pt modelId="{000BD2DE-0E32-46FF-8AE6-DA21820AD978}" type="sibTrans" cxnId="{EA465663-7808-4280-953C-D2A65F407619}">
      <dgm:prSet/>
      <dgm:spPr/>
      <dgm:t>
        <a:bodyPr/>
        <a:lstStyle/>
        <a:p>
          <a:endParaRPr lang="en-AU"/>
        </a:p>
      </dgm:t>
    </dgm:pt>
    <dgm:pt modelId="{9542748B-0509-42E9-9339-6DD62AD95F5E}" type="pres">
      <dgm:prSet presAssocID="{52259B97-E85F-4CCB-A83A-89ED6A4314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F49376B-DBFC-4C70-97BB-5D46C3C296E6}" type="pres">
      <dgm:prSet presAssocID="{F9B2B412-DFB2-4F09-ADB4-89862F445012}" presName="centerShape" presStyleLbl="node0" presStyleIdx="0" presStyleCnt="1"/>
      <dgm:spPr/>
      <dgm:t>
        <a:bodyPr/>
        <a:lstStyle/>
        <a:p>
          <a:endParaRPr lang="en-AU"/>
        </a:p>
      </dgm:t>
    </dgm:pt>
    <dgm:pt modelId="{1EF13C9B-E2F7-46E4-9909-026E03AE6258}" type="pres">
      <dgm:prSet presAssocID="{C78D2A39-8E22-4A3D-B70A-3BE5F9ABFF1B}" presName="parTrans" presStyleLbl="sibTrans2D1" presStyleIdx="0" presStyleCnt="5"/>
      <dgm:spPr/>
      <dgm:t>
        <a:bodyPr/>
        <a:lstStyle/>
        <a:p>
          <a:endParaRPr lang="en-AU"/>
        </a:p>
      </dgm:t>
    </dgm:pt>
    <dgm:pt modelId="{13A820FA-1724-41CF-A66A-8E0A33387B3A}" type="pres">
      <dgm:prSet presAssocID="{C78D2A39-8E22-4A3D-B70A-3BE5F9ABFF1B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C2603AEB-4161-49FA-9F4C-8283F85B409D}" type="pres">
      <dgm:prSet presAssocID="{3EB24C61-4C06-4966-83ED-E613B2AF6D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119338-F55D-48F1-8FF5-6B9D40E38E44}" type="pres">
      <dgm:prSet presAssocID="{62D42C3E-3546-4B7F-81AE-D0C15AF8965C}" presName="parTrans" presStyleLbl="sibTrans2D1" presStyleIdx="1" presStyleCnt="5"/>
      <dgm:spPr/>
      <dgm:t>
        <a:bodyPr/>
        <a:lstStyle/>
        <a:p>
          <a:endParaRPr lang="en-AU"/>
        </a:p>
      </dgm:t>
    </dgm:pt>
    <dgm:pt modelId="{086B0DB4-13D7-4C5A-9655-DA28267F3D7E}" type="pres">
      <dgm:prSet presAssocID="{62D42C3E-3546-4B7F-81AE-D0C15AF8965C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77427884-F834-4296-8BEC-A3115418F9AD}" type="pres">
      <dgm:prSet presAssocID="{8689EBA3-2F71-4F64-9EC9-F0D2FDE40121}" presName="node" presStyleLbl="node1" presStyleIdx="1" presStyleCnt="5" custScaleX="120673" custScaleY="12152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FFDC68-4A41-4C99-A996-4BDE83F516DA}" type="pres">
      <dgm:prSet presAssocID="{AF918349-A4A3-423B-9BB3-A8525C2851BB}" presName="parTrans" presStyleLbl="sibTrans2D1" presStyleIdx="2" presStyleCnt="5"/>
      <dgm:spPr/>
      <dgm:t>
        <a:bodyPr/>
        <a:lstStyle/>
        <a:p>
          <a:endParaRPr lang="en-AU"/>
        </a:p>
      </dgm:t>
    </dgm:pt>
    <dgm:pt modelId="{BDFCAE13-00BD-4A9D-B777-B1819FA8979E}" type="pres">
      <dgm:prSet presAssocID="{AF918349-A4A3-423B-9BB3-A8525C2851BB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844E64E-ED9F-4405-B0C0-47832E3412EC}" type="pres">
      <dgm:prSet presAssocID="{557D0E9C-614E-4538-A14F-1BA5295D8718}" presName="node" presStyleLbl="node1" presStyleIdx="2" presStyleCnt="5" custScaleX="116385" custScaleY="11746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42E1DF-638D-4110-9572-772286877AB7}" type="pres">
      <dgm:prSet presAssocID="{2F9D457A-8983-4B37-83FD-1A5BDD1B0233}" presName="parTrans" presStyleLbl="sibTrans2D1" presStyleIdx="3" presStyleCnt="5"/>
      <dgm:spPr/>
      <dgm:t>
        <a:bodyPr/>
        <a:lstStyle/>
        <a:p>
          <a:endParaRPr lang="en-AU"/>
        </a:p>
      </dgm:t>
    </dgm:pt>
    <dgm:pt modelId="{8FDF9C83-53F3-43DB-9EF0-DB7323A8DB47}" type="pres">
      <dgm:prSet presAssocID="{2F9D457A-8983-4B37-83FD-1A5BDD1B0233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3861A2F2-5D07-496F-9382-D8E5EDA0B89A}" type="pres">
      <dgm:prSet presAssocID="{EADABAEC-E8F3-487E-8D9A-49BD22FDE197}" presName="node" presStyleLbl="node1" presStyleIdx="3" presStyleCnt="5" custScaleX="132646" custScaleY="11566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A648C-4EC6-43C6-BC66-7F94374F516D}" type="pres">
      <dgm:prSet presAssocID="{DB28B0E6-C4F3-422E-B393-DD124319BBBF}" presName="parTrans" presStyleLbl="sibTrans2D1" presStyleIdx="4" presStyleCnt="5"/>
      <dgm:spPr/>
      <dgm:t>
        <a:bodyPr/>
        <a:lstStyle/>
        <a:p>
          <a:endParaRPr lang="en-AU"/>
        </a:p>
      </dgm:t>
    </dgm:pt>
    <dgm:pt modelId="{835C483E-FAA5-4BCE-AD2D-403EDE9FF55C}" type="pres">
      <dgm:prSet presAssocID="{DB28B0E6-C4F3-422E-B393-DD124319BBBF}" presName="connectorText" presStyleLbl="sibTrans2D1" presStyleIdx="4" presStyleCnt="5"/>
      <dgm:spPr/>
      <dgm:t>
        <a:bodyPr/>
        <a:lstStyle/>
        <a:p>
          <a:endParaRPr lang="en-AU"/>
        </a:p>
      </dgm:t>
    </dgm:pt>
    <dgm:pt modelId="{A5787FB5-BA0F-42DF-8A40-15AE97135699}" type="pres">
      <dgm:prSet presAssocID="{ED624EAC-C93A-49C1-93B6-05F70917E868}" presName="node" presStyleLbl="node1" presStyleIdx="4" presStyleCnt="5" custScaleX="122687" custScaleY="11064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F46EB9B-D5F9-4BC3-B64A-F3F5DD706849}" type="presOf" srcId="{2F9D457A-8983-4B37-83FD-1A5BDD1B0233}" destId="{3F42E1DF-638D-4110-9572-772286877AB7}" srcOrd="0" destOrd="0" presId="urn:microsoft.com/office/officeart/2005/8/layout/radial5"/>
    <dgm:cxn modelId="{BD065674-1F8B-4D7C-A13F-7CACF2896DE9}" type="presOf" srcId="{557D0E9C-614E-4538-A14F-1BA5295D8718}" destId="{0844E64E-ED9F-4405-B0C0-47832E3412EC}" srcOrd="0" destOrd="0" presId="urn:microsoft.com/office/officeart/2005/8/layout/radial5"/>
    <dgm:cxn modelId="{A8B66EF3-2AF2-468A-91DD-A554E0300511}" type="presOf" srcId="{AF918349-A4A3-423B-9BB3-A8525C2851BB}" destId="{C3FFDC68-4A41-4C99-A996-4BDE83F516DA}" srcOrd="0" destOrd="0" presId="urn:microsoft.com/office/officeart/2005/8/layout/radial5"/>
    <dgm:cxn modelId="{81E29137-9921-4067-9CC3-B93013B11384}" type="presOf" srcId="{2F9D457A-8983-4B37-83FD-1A5BDD1B0233}" destId="{8FDF9C83-53F3-43DB-9EF0-DB7323A8DB47}" srcOrd="1" destOrd="0" presId="urn:microsoft.com/office/officeart/2005/8/layout/radial5"/>
    <dgm:cxn modelId="{370B8DE5-A43A-4717-8081-05A911AF8476}" type="presOf" srcId="{DB28B0E6-C4F3-422E-B393-DD124319BBBF}" destId="{EC5A648C-4EC6-43C6-BC66-7F94374F516D}" srcOrd="0" destOrd="0" presId="urn:microsoft.com/office/officeart/2005/8/layout/radial5"/>
    <dgm:cxn modelId="{62060D0A-87CE-4BC7-88F9-47A017BF59F9}" type="presOf" srcId="{ED624EAC-C93A-49C1-93B6-05F70917E868}" destId="{A5787FB5-BA0F-42DF-8A40-15AE97135699}" srcOrd="0" destOrd="0" presId="urn:microsoft.com/office/officeart/2005/8/layout/radial5"/>
    <dgm:cxn modelId="{F18F46B4-6501-4E49-85E0-AAE881359C58}" type="presOf" srcId="{3EB24C61-4C06-4966-83ED-E613B2AF6D96}" destId="{C2603AEB-4161-49FA-9F4C-8283F85B409D}" srcOrd="0" destOrd="0" presId="urn:microsoft.com/office/officeart/2005/8/layout/radial5"/>
    <dgm:cxn modelId="{CA8782BA-1A73-47FC-807F-B34C3DDE8484}" type="presOf" srcId="{52259B97-E85F-4CCB-A83A-89ED6A431465}" destId="{9542748B-0509-42E9-9339-6DD62AD95F5E}" srcOrd="0" destOrd="0" presId="urn:microsoft.com/office/officeart/2005/8/layout/radial5"/>
    <dgm:cxn modelId="{CCEADE78-7566-4B6C-9BBD-1F15C33E66B2}" srcId="{52259B97-E85F-4CCB-A83A-89ED6A431465}" destId="{F9B2B412-DFB2-4F09-ADB4-89862F445012}" srcOrd="0" destOrd="0" parTransId="{291506E6-6E03-43EE-B5AF-4BC0DD401BE1}" sibTransId="{3BA26762-FF89-43AF-93CE-1537A0F31151}"/>
    <dgm:cxn modelId="{DA33ECB4-60DD-4792-972B-B0052029DADD}" srcId="{F9B2B412-DFB2-4F09-ADB4-89862F445012}" destId="{557D0E9C-614E-4538-A14F-1BA5295D8718}" srcOrd="2" destOrd="0" parTransId="{AF918349-A4A3-423B-9BB3-A8525C2851BB}" sibTransId="{F8AC5530-3AC1-4BDE-BA6B-9438DA594B71}"/>
    <dgm:cxn modelId="{EA465663-7808-4280-953C-D2A65F407619}" srcId="{F9B2B412-DFB2-4F09-ADB4-89862F445012}" destId="{ED624EAC-C93A-49C1-93B6-05F70917E868}" srcOrd="4" destOrd="0" parTransId="{DB28B0E6-C4F3-422E-B393-DD124319BBBF}" sibTransId="{000BD2DE-0E32-46FF-8AE6-DA21820AD978}"/>
    <dgm:cxn modelId="{7A823DCE-4C41-4292-B5F8-8DDD67867915}" srcId="{F9B2B412-DFB2-4F09-ADB4-89862F445012}" destId="{8689EBA3-2F71-4F64-9EC9-F0D2FDE40121}" srcOrd="1" destOrd="0" parTransId="{62D42C3E-3546-4B7F-81AE-D0C15AF8965C}" sibTransId="{C09CE4A8-04FE-4F5D-84C7-9213A48049C2}"/>
    <dgm:cxn modelId="{E24B43AA-9691-4D50-8D2E-532769136390}" type="presOf" srcId="{EADABAEC-E8F3-487E-8D9A-49BD22FDE197}" destId="{3861A2F2-5D07-496F-9382-D8E5EDA0B89A}" srcOrd="0" destOrd="0" presId="urn:microsoft.com/office/officeart/2005/8/layout/radial5"/>
    <dgm:cxn modelId="{D1BBAF87-9A30-4806-B86E-2E05EC75DDC7}" type="presOf" srcId="{62D42C3E-3546-4B7F-81AE-D0C15AF8965C}" destId="{086B0DB4-13D7-4C5A-9655-DA28267F3D7E}" srcOrd="1" destOrd="0" presId="urn:microsoft.com/office/officeart/2005/8/layout/radial5"/>
    <dgm:cxn modelId="{1CBBDD99-046B-4896-92AD-0463B47159D8}" srcId="{F9B2B412-DFB2-4F09-ADB4-89862F445012}" destId="{EADABAEC-E8F3-487E-8D9A-49BD22FDE197}" srcOrd="3" destOrd="0" parTransId="{2F9D457A-8983-4B37-83FD-1A5BDD1B0233}" sibTransId="{2FD36349-1B7B-4274-A41E-950099A8B6A4}"/>
    <dgm:cxn modelId="{3B623AE0-3851-45C2-B072-40047C9714F8}" type="presOf" srcId="{C78D2A39-8E22-4A3D-B70A-3BE5F9ABFF1B}" destId="{1EF13C9B-E2F7-46E4-9909-026E03AE6258}" srcOrd="0" destOrd="0" presId="urn:microsoft.com/office/officeart/2005/8/layout/radial5"/>
    <dgm:cxn modelId="{F184F007-00D3-4A99-BFBC-F929F38A420D}" type="presOf" srcId="{DB28B0E6-C4F3-422E-B393-DD124319BBBF}" destId="{835C483E-FAA5-4BCE-AD2D-403EDE9FF55C}" srcOrd="1" destOrd="0" presId="urn:microsoft.com/office/officeart/2005/8/layout/radial5"/>
    <dgm:cxn modelId="{3626D1CD-6ACF-4D8D-8BE5-97E69697723A}" srcId="{F9B2B412-DFB2-4F09-ADB4-89862F445012}" destId="{3EB24C61-4C06-4966-83ED-E613B2AF6D96}" srcOrd="0" destOrd="0" parTransId="{C78D2A39-8E22-4A3D-B70A-3BE5F9ABFF1B}" sibTransId="{1E32CC0B-28AA-4EC5-8CBE-3A99BD7435AA}"/>
    <dgm:cxn modelId="{AC332011-2415-4715-882A-4C1807EC9FF2}" type="presOf" srcId="{AF918349-A4A3-423B-9BB3-A8525C2851BB}" destId="{BDFCAE13-00BD-4A9D-B777-B1819FA8979E}" srcOrd="1" destOrd="0" presId="urn:microsoft.com/office/officeart/2005/8/layout/radial5"/>
    <dgm:cxn modelId="{DF1B3646-B063-4BA3-A7BC-6687E054FB0A}" type="presOf" srcId="{62D42C3E-3546-4B7F-81AE-D0C15AF8965C}" destId="{E3119338-F55D-48F1-8FF5-6B9D40E38E44}" srcOrd="0" destOrd="0" presId="urn:microsoft.com/office/officeart/2005/8/layout/radial5"/>
    <dgm:cxn modelId="{AD855CE0-3EC6-4B4C-BDAB-58917B1A44B6}" type="presOf" srcId="{C78D2A39-8E22-4A3D-B70A-3BE5F9ABFF1B}" destId="{13A820FA-1724-41CF-A66A-8E0A33387B3A}" srcOrd="1" destOrd="0" presId="urn:microsoft.com/office/officeart/2005/8/layout/radial5"/>
    <dgm:cxn modelId="{D2CE0FEF-C852-44F1-AD18-EFC0376EB756}" type="presOf" srcId="{8689EBA3-2F71-4F64-9EC9-F0D2FDE40121}" destId="{77427884-F834-4296-8BEC-A3115418F9AD}" srcOrd="0" destOrd="0" presId="urn:microsoft.com/office/officeart/2005/8/layout/radial5"/>
    <dgm:cxn modelId="{E940FF46-E932-4E08-BC4B-819C5557308B}" type="presOf" srcId="{F9B2B412-DFB2-4F09-ADB4-89862F445012}" destId="{9F49376B-DBFC-4C70-97BB-5D46C3C296E6}" srcOrd="0" destOrd="0" presId="urn:microsoft.com/office/officeart/2005/8/layout/radial5"/>
    <dgm:cxn modelId="{57149576-1612-4015-A56D-EB9DA645ABEC}" type="presParOf" srcId="{9542748B-0509-42E9-9339-6DD62AD95F5E}" destId="{9F49376B-DBFC-4C70-97BB-5D46C3C296E6}" srcOrd="0" destOrd="0" presId="urn:microsoft.com/office/officeart/2005/8/layout/radial5"/>
    <dgm:cxn modelId="{48570255-F72F-430C-8A93-513B1CA5D4D9}" type="presParOf" srcId="{9542748B-0509-42E9-9339-6DD62AD95F5E}" destId="{1EF13C9B-E2F7-46E4-9909-026E03AE6258}" srcOrd="1" destOrd="0" presId="urn:microsoft.com/office/officeart/2005/8/layout/radial5"/>
    <dgm:cxn modelId="{E96A4DD6-FE6B-4439-A8FF-E9890457DA2D}" type="presParOf" srcId="{1EF13C9B-E2F7-46E4-9909-026E03AE6258}" destId="{13A820FA-1724-41CF-A66A-8E0A33387B3A}" srcOrd="0" destOrd="0" presId="urn:microsoft.com/office/officeart/2005/8/layout/radial5"/>
    <dgm:cxn modelId="{B210EB59-8031-4521-BEFB-B7AF990C8757}" type="presParOf" srcId="{9542748B-0509-42E9-9339-6DD62AD95F5E}" destId="{C2603AEB-4161-49FA-9F4C-8283F85B409D}" srcOrd="2" destOrd="0" presId="urn:microsoft.com/office/officeart/2005/8/layout/radial5"/>
    <dgm:cxn modelId="{917A034D-6606-4829-ADF8-9496AE6CE4DE}" type="presParOf" srcId="{9542748B-0509-42E9-9339-6DD62AD95F5E}" destId="{E3119338-F55D-48F1-8FF5-6B9D40E38E44}" srcOrd="3" destOrd="0" presId="urn:microsoft.com/office/officeart/2005/8/layout/radial5"/>
    <dgm:cxn modelId="{D1B156A1-9CA0-4827-AE3B-16E2CC3933AE}" type="presParOf" srcId="{E3119338-F55D-48F1-8FF5-6B9D40E38E44}" destId="{086B0DB4-13D7-4C5A-9655-DA28267F3D7E}" srcOrd="0" destOrd="0" presId="urn:microsoft.com/office/officeart/2005/8/layout/radial5"/>
    <dgm:cxn modelId="{29E96D39-40F0-48B1-A220-621E3D8D0BCE}" type="presParOf" srcId="{9542748B-0509-42E9-9339-6DD62AD95F5E}" destId="{77427884-F834-4296-8BEC-A3115418F9AD}" srcOrd="4" destOrd="0" presId="urn:microsoft.com/office/officeart/2005/8/layout/radial5"/>
    <dgm:cxn modelId="{3DD5E679-87A2-40CF-AD10-1FDC24E4832D}" type="presParOf" srcId="{9542748B-0509-42E9-9339-6DD62AD95F5E}" destId="{C3FFDC68-4A41-4C99-A996-4BDE83F516DA}" srcOrd="5" destOrd="0" presId="urn:microsoft.com/office/officeart/2005/8/layout/radial5"/>
    <dgm:cxn modelId="{04B3E127-52F7-471A-B6A4-BD09B2F2C84E}" type="presParOf" srcId="{C3FFDC68-4A41-4C99-A996-4BDE83F516DA}" destId="{BDFCAE13-00BD-4A9D-B777-B1819FA8979E}" srcOrd="0" destOrd="0" presId="urn:microsoft.com/office/officeart/2005/8/layout/radial5"/>
    <dgm:cxn modelId="{FF7AB1CF-1B8A-45F3-9BAD-9AFE701ED65B}" type="presParOf" srcId="{9542748B-0509-42E9-9339-6DD62AD95F5E}" destId="{0844E64E-ED9F-4405-B0C0-47832E3412EC}" srcOrd="6" destOrd="0" presId="urn:microsoft.com/office/officeart/2005/8/layout/radial5"/>
    <dgm:cxn modelId="{9F454BDB-4C15-4D19-9E56-4F3D3A17AE65}" type="presParOf" srcId="{9542748B-0509-42E9-9339-6DD62AD95F5E}" destId="{3F42E1DF-638D-4110-9572-772286877AB7}" srcOrd="7" destOrd="0" presId="urn:microsoft.com/office/officeart/2005/8/layout/radial5"/>
    <dgm:cxn modelId="{B52AA732-472F-4F9A-9F42-ABE8041EF88F}" type="presParOf" srcId="{3F42E1DF-638D-4110-9572-772286877AB7}" destId="{8FDF9C83-53F3-43DB-9EF0-DB7323A8DB47}" srcOrd="0" destOrd="0" presId="urn:microsoft.com/office/officeart/2005/8/layout/radial5"/>
    <dgm:cxn modelId="{B65FAAFF-BA97-4FB9-B69A-E836D5DC86DC}" type="presParOf" srcId="{9542748B-0509-42E9-9339-6DD62AD95F5E}" destId="{3861A2F2-5D07-496F-9382-D8E5EDA0B89A}" srcOrd="8" destOrd="0" presId="urn:microsoft.com/office/officeart/2005/8/layout/radial5"/>
    <dgm:cxn modelId="{C298C0B6-8F75-436F-A60F-95FB6EFA89BE}" type="presParOf" srcId="{9542748B-0509-42E9-9339-6DD62AD95F5E}" destId="{EC5A648C-4EC6-43C6-BC66-7F94374F516D}" srcOrd="9" destOrd="0" presId="urn:microsoft.com/office/officeart/2005/8/layout/radial5"/>
    <dgm:cxn modelId="{AFB3FB9A-9E4B-4D8D-A7FD-51DDF831E490}" type="presParOf" srcId="{EC5A648C-4EC6-43C6-BC66-7F94374F516D}" destId="{835C483E-FAA5-4BCE-AD2D-403EDE9FF55C}" srcOrd="0" destOrd="0" presId="urn:microsoft.com/office/officeart/2005/8/layout/radial5"/>
    <dgm:cxn modelId="{FD66EFA5-4004-4B1F-9FE7-1507B1D81131}" type="presParOf" srcId="{9542748B-0509-42E9-9339-6DD62AD95F5E}" destId="{A5787FB5-BA0F-42DF-8A40-15AE97135699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8F057-AE04-4BD0-B659-BEC789FCB5E4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070B8E6D-833A-46A3-845F-67AA2D65F684}">
      <dgm:prSet phldrT="[نص]"/>
      <dgm:spPr/>
      <dgm:t>
        <a:bodyPr/>
        <a:lstStyle/>
        <a:p>
          <a:r>
            <a:rPr lang="ar-JO" dirty="0" smtClean="0"/>
            <a:t>فوائد المساءلة</a:t>
          </a:r>
          <a:endParaRPr lang="en-AU" dirty="0"/>
        </a:p>
      </dgm:t>
    </dgm:pt>
    <dgm:pt modelId="{294D1E8C-B513-4A41-9D5C-A12A5D6B5240}" type="parTrans" cxnId="{E4AAB582-225D-4963-821B-4B1046E16242}">
      <dgm:prSet/>
      <dgm:spPr/>
      <dgm:t>
        <a:bodyPr/>
        <a:lstStyle/>
        <a:p>
          <a:endParaRPr lang="en-AU"/>
        </a:p>
      </dgm:t>
    </dgm:pt>
    <dgm:pt modelId="{F394CCC0-FC27-4BE8-A09F-21034D75393C}" type="sibTrans" cxnId="{E4AAB582-225D-4963-821B-4B1046E16242}">
      <dgm:prSet/>
      <dgm:spPr/>
      <dgm:t>
        <a:bodyPr/>
        <a:lstStyle/>
        <a:p>
          <a:endParaRPr lang="en-AU"/>
        </a:p>
      </dgm:t>
    </dgm:pt>
    <dgm:pt modelId="{A5A569C2-D0C3-4CF9-8BB8-90B6FE651B47}">
      <dgm:prSet phldrT="[نص]"/>
      <dgm:spPr/>
      <dgm:t>
        <a:bodyPr/>
        <a:lstStyle/>
        <a:p>
          <a:r>
            <a:rPr lang="ar-JO" dirty="0" smtClean="0"/>
            <a:t>تطوير العمل باستمرار مما يحقق نتائج </a:t>
          </a:r>
          <a:r>
            <a:rPr lang="ar-JO" dirty="0" err="1" smtClean="0"/>
            <a:t>افضل</a:t>
          </a:r>
          <a:endParaRPr lang="en-AU" dirty="0"/>
        </a:p>
      </dgm:t>
    </dgm:pt>
    <dgm:pt modelId="{CE5ABB3A-6A27-4ED3-92E6-C9CDFE33AF1D}" type="parTrans" cxnId="{AA8DD3CF-A1AC-4543-A92B-AA038F31912A}">
      <dgm:prSet/>
      <dgm:spPr/>
      <dgm:t>
        <a:bodyPr/>
        <a:lstStyle/>
        <a:p>
          <a:endParaRPr lang="en-AU"/>
        </a:p>
      </dgm:t>
    </dgm:pt>
    <dgm:pt modelId="{9CD2571F-FD32-44E2-86AF-8924B8EBF463}" type="sibTrans" cxnId="{AA8DD3CF-A1AC-4543-A92B-AA038F31912A}">
      <dgm:prSet/>
      <dgm:spPr/>
      <dgm:t>
        <a:bodyPr/>
        <a:lstStyle/>
        <a:p>
          <a:endParaRPr lang="en-AU"/>
        </a:p>
      </dgm:t>
    </dgm:pt>
    <dgm:pt modelId="{4AB4926D-6463-4723-9848-A4A9CDE519AB}">
      <dgm:prSet phldrT="[نص]"/>
      <dgm:spPr/>
      <dgm:t>
        <a:bodyPr/>
        <a:lstStyle/>
        <a:p>
          <a:r>
            <a:rPr lang="ar-JO" dirty="0" smtClean="0"/>
            <a:t>تحقيق العدالة في العمل , تقديم خدمات بصورة عادلة</a:t>
          </a:r>
          <a:endParaRPr lang="en-AU" dirty="0"/>
        </a:p>
      </dgm:t>
    </dgm:pt>
    <dgm:pt modelId="{9783EA7A-E7AF-464E-A630-BFF42752E339}" type="parTrans" cxnId="{7E246B01-DBFE-4E69-B884-17FFCEA7A1FB}">
      <dgm:prSet/>
      <dgm:spPr/>
      <dgm:t>
        <a:bodyPr/>
        <a:lstStyle/>
        <a:p>
          <a:endParaRPr lang="en-AU"/>
        </a:p>
      </dgm:t>
    </dgm:pt>
    <dgm:pt modelId="{6160947E-A31E-4A02-B331-954D52E2516E}" type="sibTrans" cxnId="{7E246B01-DBFE-4E69-B884-17FFCEA7A1FB}">
      <dgm:prSet/>
      <dgm:spPr/>
      <dgm:t>
        <a:bodyPr/>
        <a:lstStyle/>
        <a:p>
          <a:endParaRPr lang="en-AU"/>
        </a:p>
      </dgm:t>
    </dgm:pt>
    <dgm:pt modelId="{4A3BD239-7620-47F8-A5EA-F4A39328F4FB}">
      <dgm:prSet phldrT="[نص]"/>
      <dgm:spPr/>
      <dgm:t>
        <a:bodyPr/>
        <a:lstStyle/>
        <a:p>
          <a:r>
            <a:rPr lang="ar-JO" dirty="0" smtClean="0"/>
            <a:t>نشر النزاهة في اعمل ,والابتعاد عن </a:t>
          </a:r>
          <a:r>
            <a:rPr lang="ar-JO" dirty="0" err="1" smtClean="0"/>
            <a:t>الاعمال</a:t>
          </a:r>
          <a:r>
            <a:rPr lang="ar-JO" dirty="0" smtClean="0"/>
            <a:t> المرفوضة </a:t>
          </a:r>
          <a:endParaRPr lang="en-AU" dirty="0"/>
        </a:p>
      </dgm:t>
    </dgm:pt>
    <dgm:pt modelId="{B9419F77-F679-4913-8397-207549AB044F}" type="parTrans" cxnId="{8FAE50DF-4A20-4108-A1C6-19FBCFCA5722}">
      <dgm:prSet/>
      <dgm:spPr/>
      <dgm:t>
        <a:bodyPr/>
        <a:lstStyle/>
        <a:p>
          <a:endParaRPr lang="en-AU"/>
        </a:p>
      </dgm:t>
    </dgm:pt>
    <dgm:pt modelId="{67DEE5C7-5199-4D58-B9F1-C1D5EC39D114}" type="sibTrans" cxnId="{8FAE50DF-4A20-4108-A1C6-19FBCFCA5722}">
      <dgm:prSet/>
      <dgm:spPr/>
      <dgm:t>
        <a:bodyPr/>
        <a:lstStyle/>
        <a:p>
          <a:endParaRPr lang="en-AU"/>
        </a:p>
      </dgm:t>
    </dgm:pt>
    <dgm:pt modelId="{8E3FD9A0-E528-4040-87E3-24CF9DA1BCDF}">
      <dgm:prSet phldrT="[نص]"/>
      <dgm:spPr/>
      <dgm:t>
        <a:bodyPr/>
        <a:lstStyle/>
        <a:p>
          <a:r>
            <a:rPr lang="ar-JO" dirty="0" smtClean="0"/>
            <a:t>تسهم في الحفاظ على المؤسسة قائمة ومستمرة في عملها لتأدية دورها في </a:t>
          </a:r>
          <a:r>
            <a:rPr lang="ar-JO" dirty="0" err="1" smtClean="0"/>
            <a:t>المجتع</a:t>
          </a:r>
          <a:r>
            <a:rPr lang="ar-JO" dirty="0" smtClean="0"/>
            <a:t> </a:t>
          </a:r>
          <a:endParaRPr lang="en-AU" dirty="0"/>
        </a:p>
      </dgm:t>
    </dgm:pt>
    <dgm:pt modelId="{336FA35A-B67F-4215-9182-ADE316CE9F79}" type="parTrans" cxnId="{E360145B-AA83-4A7B-997A-CEB5D931CAE4}">
      <dgm:prSet/>
      <dgm:spPr/>
      <dgm:t>
        <a:bodyPr/>
        <a:lstStyle/>
        <a:p>
          <a:endParaRPr lang="en-AU"/>
        </a:p>
      </dgm:t>
    </dgm:pt>
    <dgm:pt modelId="{828861A3-A05F-4020-86D7-ABC0E15A92DE}" type="sibTrans" cxnId="{E360145B-AA83-4A7B-997A-CEB5D931CAE4}">
      <dgm:prSet/>
      <dgm:spPr/>
      <dgm:t>
        <a:bodyPr/>
        <a:lstStyle/>
        <a:p>
          <a:endParaRPr lang="en-AU"/>
        </a:p>
      </dgm:t>
    </dgm:pt>
    <dgm:pt modelId="{C6A832C7-4392-4670-87B6-0D45D76EB41E}" type="pres">
      <dgm:prSet presAssocID="{4198F057-AE04-4BD0-B659-BEC789FCB5E4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700166A-4CF8-4187-A81C-7AFF0FDC5EE0}" type="pres">
      <dgm:prSet presAssocID="{070B8E6D-833A-46A3-845F-67AA2D65F684}" presName="root" presStyleCnt="0"/>
      <dgm:spPr/>
    </dgm:pt>
    <dgm:pt modelId="{3AFAD64A-0A25-4919-A898-6340A323D3A9}" type="pres">
      <dgm:prSet presAssocID="{070B8E6D-833A-46A3-845F-67AA2D65F684}" presName="rootComposite" presStyleCnt="0"/>
      <dgm:spPr/>
    </dgm:pt>
    <dgm:pt modelId="{E4079F0D-B48D-4748-96AB-3C6616B511B4}" type="pres">
      <dgm:prSet presAssocID="{070B8E6D-833A-46A3-845F-67AA2D65F684}" presName="rootText" presStyleLbl="node1" presStyleIdx="0" presStyleCnt="1" custScaleX="135567" custScaleY="153132" custLinFactNeighborX="-41965" custLinFactNeighborY="-375"/>
      <dgm:spPr/>
      <dgm:t>
        <a:bodyPr/>
        <a:lstStyle/>
        <a:p>
          <a:endParaRPr lang="en-AU"/>
        </a:p>
      </dgm:t>
    </dgm:pt>
    <dgm:pt modelId="{D3B9A85B-56FA-4857-A732-A8777B1D8F8D}" type="pres">
      <dgm:prSet presAssocID="{070B8E6D-833A-46A3-845F-67AA2D65F684}" presName="rootConnector" presStyleLbl="node1" presStyleIdx="0" presStyleCnt="1"/>
      <dgm:spPr/>
      <dgm:t>
        <a:bodyPr/>
        <a:lstStyle/>
        <a:p>
          <a:endParaRPr lang="en-AU"/>
        </a:p>
      </dgm:t>
    </dgm:pt>
    <dgm:pt modelId="{18E3D15F-B80B-4ED9-86FC-D4711CE9EBF9}" type="pres">
      <dgm:prSet presAssocID="{070B8E6D-833A-46A3-845F-67AA2D65F684}" presName="childShape" presStyleCnt="0"/>
      <dgm:spPr/>
    </dgm:pt>
    <dgm:pt modelId="{818747B9-845E-44BF-AE17-A09E7A01F6CF}" type="pres">
      <dgm:prSet presAssocID="{CE5ABB3A-6A27-4ED3-92E6-C9CDFE33AF1D}" presName="Name13" presStyleLbl="parChTrans1D2" presStyleIdx="0" presStyleCnt="4"/>
      <dgm:spPr/>
      <dgm:t>
        <a:bodyPr/>
        <a:lstStyle/>
        <a:p>
          <a:endParaRPr lang="en-AU"/>
        </a:p>
      </dgm:t>
    </dgm:pt>
    <dgm:pt modelId="{89CFE438-1836-4BF4-82E1-E728C7B95FAE}" type="pres">
      <dgm:prSet presAssocID="{A5A569C2-D0C3-4CF9-8BB8-90B6FE651B47}" presName="childText" presStyleLbl="bgAcc1" presStyleIdx="0" presStyleCnt="4" custScaleX="266885" custScaleY="11704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FB81EC-B7E7-4720-A1D6-82848BA59E3A}" type="pres">
      <dgm:prSet presAssocID="{9783EA7A-E7AF-464E-A630-BFF42752E339}" presName="Name13" presStyleLbl="parChTrans1D2" presStyleIdx="1" presStyleCnt="4"/>
      <dgm:spPr/>
      <dgm:t>
        <a:bodyPr/>
        <a:lstStyle/>
        <a:p>
          <a:endParaRPr lang="en-AU"/>
        </a:p>
      </dgm:t>
    </dgm:pt>
    <dgm:pt modelId="{80DF5AF4-E8AD-4773-BC20-F43C852B31CF}" type="pres">
      <dgm:prSet presAssocID="{4AB4926D-6463-4723-9848-A4A9CDE519AB}" presName="childText" presStyleLbl="bgAcc1" presStyleIdx="1" presStyleCnt="4" custScaleX="309552" custScaleY="12607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1CAFBE-9B5A-42C9-8406-E45990C5C4C3}" type="pres">
      <dgm:prSet presAssocID="{B9419F77-F679-4913-8397-207549AB044F}" presName="Name13" presStyleLbl="parChTrans1D2" presStyleIdx="2" presStyleCnt="4"/>
      <dgm:spPr/>
      <dgm:t>
        <a:bodyPr/>
        <a:lstStyle/>
        <a:p>
          <a:endParaRPr lang="en-AU"/>
        </a:p>
      </dgm:t>
    </dgm:pt>
    <dgm:pt modelId="{1A9C3299-28FD-41EF-9D66-52C1372D656A}" type="pres">
      <dgm:prSet presAssocID="{4A3BD239-7620-47F8-A5EA-F4A39328F4FB}" presName="childText" presStyleLbl="bgAcc1" presStyleIdx="2" presStyleCnt="4" custScaleX="340874" custScaleY="1271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2BA5F8-4615-47A3-9938-252D5F6705EE}" type="pres">
      <dgm:prSet presAssocID="{336FA35A-B67F-4215-9182-ADE316CE9F79}" presName="Name13" presStyleLbl="parChTrans1D2" presStyleIdx="3" presStyleCnt="4"/>
      <dgm:spPr/>
      <dgm:t>
        <a:bodyPr/>
        <a:lstStyle/>
        <a:p>
          <a:endParaRPr lang="en-AU"/>
        </a:p>
      </dgm:t>
    </dgm:pt>
    <dgm:pt modelId="{71FA2AF2-E09B-4290-9B50-0CF1F8F4715E}" type="pres">
      <dgm:prSet presAssocID="{8E3FD9A0-E528-4040-87E3-24CF9DA1BCDF}" presName="childText" presStyleLbl="bgAcc1" presStyleIdx="3" presStyleCnt="4" custScaleX="522691" custScaleY="12065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E246B01-DBFE-4E69-B884-17FFCEA7A1FB}" srcId="{070B8E6D-833A-46A3-845F-67AA2D65F684}" destId="{4AB4926D-6463-4723-9848-A4A9CDE519AB}" srcOrd="1" destOrd="0" parTransId="{9783EA7A-E7AF-464E-A630-BFF42752E339}" sibTransId="{6160947E-A31E-4A02-B331-954D52E2516E}"/>
    <dgm:cxn modelId="{E15A96FE-3C74-4156-ABDD-D35E09E035A1}" type="presOf" srcId="{070B8E6D-833A-46A3-845F-67AA2D65F684}" destId="{E4079F0D-B48D-4748-96AB-3C6616B511B4}" srcOrd="0" destOrd="0" presId="urn:microsoft.com/office/officeart/2005/8/layout/hierarchy3"/>
    <dgm:cxn modelId="{8FAE50DF-4A20-4108-A1C6-19FBCFCA5722}" srcId="{070B8E6D-833A-46A3-845F-67AA2D65F684}" destId="{4A3BD239-7620-47F8-A5EA-F4A39328F4FB}" srcOrd="2" destOrd="0" parTransId="{B9419F77-F679-4913-8397-207549AB044F}" sibTransId="{67DEE5C7-5199-4D58-B9F1-C1D5EC39D114}"/>
    <dgm:cxn modelId="{ACC69923-B99B-40A5-BDC1-00CA08C9B2D0}" type="presOf" srcId="{4A3BD239-7620-47F8-A5EA-F4A39328F4FB}" destId="{1A9C3299-28FD-41EF-9D66-52C1372D656A}" srcOrd="0" destOrd="0" presId="urn:microsoft.com/office/officeart/2005/8/layout/hierarchy3"/>
    <dgm:cxn modelId="{C048ADE7-38A8-4563-BDDF-D6E586E435E1}" type="presOf" srcId="{070B8E6D-833A-46A3-845F-67AA2D65F684}" destId="{D3B9A85B-56FA-4857-A732-A8777B1D8F8D}" srcOrd="1" destOrd="0" presId="urn:microsoft.com/office/officeart/2005/8/layout/hierarchy3"/>
    <dgm:cxn modelId="{1B21F660-17A5-4581-8993-97390E460655}" type="presOf" srcId="{A5A569C2-D0C3-4CF9-8BB8-90B6FE651B47}" destId="{89CFE438-1836-4BF4-82E1-E728C7B95FAE}" srcOrd="0" destOrd="0" presId="urn:microsoft.com/office/officeart/2005/8/layout/hierarchy3"/>
    <dgm:cxn modelId="{DE1452F6-0264-47FB-9764-802BD6AFF333}" type="presOf" srcId="{9783EA7A-E7AF-464E-A630-BFF42752E339}" destId="{93FB81EC-B7E7-4720-A1D6-82848BA59E3A}" srcOrd="0" destOrd="0" presId="urn:microsoft.com/office/officeart/2005/8/layout/hierarchy3"/>
    <dgm:cxn modelId="{7F9B068D-019A-4D33-B9DF-30EC02644755}" type="presOf" srcId="{CE5ABB3A-6A27-4ED3-92E6-C9CDFE33AF1D}" destId="{818747B9-845E-44BF-AE17-A09E7A01F6CF}" srcOrd="0" destOrd="0" presId="urn:microsoft.com/office/officeart/2005/8/layout/hierarchy3"/>
    <dgm:cxn modelId="{902F7A51-CD7E-441A-AE0F-A19D422D2AF6}" type="presOf" srcId="{4198F057-AE04-4BD0-B659-BEC789FCB5E4}" destId="{C6A832C7-4392-4670-87B6-0D45D76EB41E}" srcOrd="0" destOrd="0" presId="urn:microsoft.com/office/officeart/2005/8/layout/hierarchy3"/>
    <dgm:cxn modelId="{63AB094A-AA61-4C13-BB2E-C1CE55421AE5}" type="presOf" srcId="{8E3FD9A0-E528-4040-87E3-24CF9DA1BCDF}" destId="{71FA2AF2-E09B-4290-9B50-0CF1F8F4715E}" srcOrd="0" destOrd="0" presId="urn:microsoft.com/office/officeart/2005/8/layout/hierarchy3"/>
    <dgm:cxn modelId="{3DABA021-508D-42C8-A6AE-AFDB8D6BE9AF}" type="presOf" srcId="{B9419F77-F679-4913-8397-207549AB044F}" destId="{3C1CAFBE-9B5A-42C9-8406-E45990C5C4C3}" srcOrd="0" destOrd="0" presId="urn:microsoft.com/office/officeart/2005/8/layout/hierarchy3"/>
    <dgm:cxn modelId="{76885EA7-DE2B-42CB-973B-91B0B43D1288}" type="presOf" srcId="{4AB4926D-6463-4723-9848-A4A9CDE519AB}" destId="{80DF5AF4-E8AD-4773-BC20-F43C852B31CF}" srcOrd="0" destOrd="0" presId="urn:microsoft.com/office/officeart/2005/8/layout/hierarchy3"/>
    <dgm:cxn modelId="{AA8DD3CF-A1AC-4543-A92B-AA038F31912A}" srcId="{070B8E6D-833A-46A3-845F-67AA2D65F684}" destId="{A5A569C2-D0C3-4CF9-8BB8-90B6FE651B47}" srcOrd="0" destOrd="0" parTransId="{CE5ABB3A-6A27-4ED3-92E6-C9CDFE33AF1D}" sibTransId="{9CD2571F-FD32-44E2-86AF-8924B8EBF463}"/>
    <dgm:cxn modelId="{E360145B-AA83-4A7B-997A-CEB5D931CAE4}" srcId="{070B8E6D-833A-46A3-845F-67AA2D65F684}" destId="{8E3FD9A0-E528-4040-87E3-24CF9DA1BCDF}" srcOrd="3" destOrd="0" parTransId="{336FA35A-B67F-4215-9182-ADE316CE9F79}" sibTransId="{828861A3-A05F-4020-86D7-ABC0E15A92DE}"/>
    <dgm:cxn modelId="{E4AAB582-225D-4963-821B-4B1046E16242}" srcId="{4198F057-AE04-4BD0-B659-BEC789FCB5E4}" destId="{070B8E6D-833A-46A3-845F-67AA2D65F684}" srcOrd="0" destOrd="0" parTransId="{294D1E8C-B513-4A41-9D5C-A12A5D6B5240}" sibTransId="{F394CCC0-FC27-4BE8-A09F-21034D75393C}"/>
    <dgm:cxn modelId="{6A054A61-99F6-4F61-A6F4-F62FE7CBA5AE}" type="presOf" srcId="{336FA35A-B67F-4215-9182-ADE316CE9F79}" destId="{B72BA5F8-4615-47A3-9938-252D5F6705EE}" srcOrd="0" destOrd="0" presId="urn:microsoft.com/office/officeart/2005/8/layout/hierarchy3"/>
    <dgm:cxn modelId="{5B0FC367-9160-488A-B445-F008FA521926}" type="presParOf" srcId="{C6A832C7-4392-4670-87B6-0D45D76EB41E}" destId="{9700166A-4CF8-4187-A81C-7AFF0FDC5EE0}" srcOrd="0" destOrd="0" presId="urn:microsoft.com/office/officeart/2005/8/layout/hierarchy3"/>
    <dgm:cxn modelId="{6278F856-320A-4CB3-A91D-A2E5BC775F99}" type="presParOf" srcId="{9700166A-4CF8-4187-A81C-7AFF0FDC5EE0}" destId="{3AFAD64A-0A25-4919-A898-6340A323D3A9}" srcOrd="0" destOrd="0" presId="urn:microsoft.com/office/officeart/2005/8/layout/hierarchy3"/>
    <dgm:cxn modelId="{B862A59B-A8D9-422B-A937-2A0C4384C150}" type="presParOf" srcId="{3AFAD64A-0A25-4919-A898-6340A323D3A9}" destId="{E4079F0D-B48D-4748-96AB-3C6616B511B4}" srcOrd="0" destOrd="0" presId="urn:microsoft.com/office/officeart/2005/8/layout/hierarchy3"/>
    <dgm:cxn modelId="{7A56E87D-10A2-43EA-B373-3F2C57B0C130}" type="presParOf" srcId="{3AFAD64A-0A25-4919-A898-6340A323D3A9}" destId="{D3B9A85B-56FA-4857-A732-A8777B1D8F8D}" srcOrd="1" destOrd="0" presId="urn:microsoft.com/office/officeart/2005/8/layout/hierarchy3"/>
    <dgm:cxn modelId="{4A3A828B-B8EB-4E57-9637-4EB19F9D87FF}" type="presParOf" srcId="{9700166A-4CF8-4187-A81C-7AFF0FDC5EE0}" destId="{18E3D15F-B80B-4ED9-86FC-D4711CE9EBF9}" srcOrd="1" destOrd="0" presId="urn:microsoft.com/office/officeart/2005/8/layout/hierarchy3"/>
    <dgm:cxn modelId="{DD5170E0-FD1D-4419-AEE4-4081688BE023}" type="presParOf" srcId="{18E3D15F-B80B-4ED9-86FC-D4711CE9EBF9}" destId="{818747B9-845E-44BF-AE17-A09E7A01F6CF}" srcOrd="0" destOrd="0" presId="urn:microsoft.com/office/officeart/2005/8/layout/hierarchy3"/>
    <dgm:cxn modelId="{1C333F04-FBF4-4219-B929-8813474E9C5C}" type="presParOf" srcId="{18E3D15F-B80B-4ED9-86FC-D4711CE9EBF9}" destId="{89CFE438-1836-4BF4-82E1-E728C7B95FAE}" srcOrd="1" destOrd="0" presId="urn:microsoft.com/office/officeart/2005/8/layout/hierarchy3"/>
    <dgm:cxn modelId="{04893DB9-0525-4AAF-852F-10C3544D2820}" type="presParOf" srcId="{18E3D15F-B80B-4ED9-86FC-D4711CE9EBF9}" destId="{93FB81EC-B7E7-4720-A1D6-82848BA59E3A}" srcOrd="2" destOrd="0" presId="urn:microsoft.com/office/officeart/2005/8/layout/hierarchy3"/>
    <dgm:cxn modelId="{4DA47FED-DCBF-46DB-9802-584A65CF358C}" type="presParOf" srcId="{18E3D15F-B80B-4ED9-86FC-D4711CE9EBF9}" destId="{80DF5AF4-E8AD-4773-BC20-F43C852B31CF}" srcOrd="3" destOrd="0" presId="urn:microsoft.com/office/officeart/2005/8/layout/hierarchy3"/>
    <dgm:cxn modelId="{71FF2F9A-4569-467C-A8D2-506B6036C793}" type="presParOf" srcId="{18E3D15F-B80B-4ED9-86FC-D4711CE9EBF9}" destId="{3C1CAFBE-9B5A-42C9-8406-E45990C5C4C3}" srcOrd="4" destOrd="0" presId="urn:microsoft.com/office/officeart/2005/8/layout/hierarchy3"/>
    <dgm:cxn modelId="{798F9879-49E3-4BD1-8052-2D77C2230338}" type="presParOf" srcId="{18E3D15F-B80B-4ED9-86FC-D4711CE9EBF9}" destId="{1A9C3299-28FD-41EF-9D66-52C1372D656A}" srcOrd="5" destOrd="0" presId="urn:microsoft.com/office/officeart/2005/8/layout/hierarchy3"/>
    <dgm:cxn modelId="{2544DDD6-8A18-4847-841E-E5AE44C91FFE}" type="presParOf" srcId="{18E3D15F-B80B-4ED9-86FC-D4711CE9EBF9}" destId="{B72BA5F8-4615-47A3-9938-252D5F6705EE}" srcOrd="6" destOrd="0" presId="urn:microsoft.com/office/officeart/2005/8/layout/hierarchy3"/>
    <dgm:cxn modelId="{25EE6226-036C-4642-B2DA-AF7B53C83BC7}" type="presParOf" srcId="{18E3D15F-B80B-4ED9-86FC-D4711CE9EBF9}" destId="{71FA2AF2-E09B-4290-9B50-0CF1F8F4715E}" srcOrd="7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AB6C-F797-4588-848C-725C09A3BB81}" type="datetimeFigureOut">
              <a:rPr lang="en-US" smtClean="0"/>
              <a:pPr/>
              <a:t>3/19/2020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C3B1-0EFF-4B2E-93FB-8E552264E1D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28604"/>
            <a:ext cx="96888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الصف الثامن / تربية وطنية</a:t>
            </a:r>
          </a:p>
          <a:p>
            <a:pPr algn="ctr"/>
            <a:endParaRPr lang="ar-JO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JO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الوحدة الخامسة/ الدرس الثالث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00298" y="3929066"/>
            <a:ext cx="3892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المساءلة 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500034" y="4572008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17070" y="642918"/>
            <a:ext cx="976107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JO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النتاجات</a:t>
            </a:r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:</a:t>
            </a:r>
          </a:p>
          <a:p>
            <a:pPr algn="r"/>
            <a:endParaRPr lang="ar-JO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التعرف على مفهوم المساءلة وأهميتها</a:t>
            </a:r>
          </a:p>
          <a:p>
            <a:pPr algn="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تعداد أنواع المساءلة </a:t>
            </a:r>
          </a:p>
          <a:p>
            <a:pPr algn="r"/>
            <a:r>
              <a:rPr lang="ar-JO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تحديد أبرز العوامل التي تؤثر في المساءلة </a:t>
            </a:r>
          </a:p>
          <a:p>
            <a:pPr algn="r"/>
            <a:r>
              <a:rPr lang="ar-JO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توضيح فوائد المساءلة </a:t>
            </a:r>
            <a:endParaRPr lang="ar-JO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14282" y="4714884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285728"/>
            <a:ext cx="5838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مفهوم المساءلة وأهميتها</a:t>
            </a:r>
          </a:p>
        </p:txBody>
      </p:sp>
      <p:sp>
        <p:nvSpPr>
          <p:cNvPr id="3" name="تمرير أفقي 2"/>
          <p:cNvSpPr/>
          <p:nvPr/>
        </p:nvSpPr>
        <p:spPr>
          <a:xfrm>
            <a:off x="4214778" y="1071546"/>
            <a:ext cx="4929222" cy="5286412"/>
          </a:xfrm>
          <a:prstGeom prst="horizontalScroll">
            <a:avLst>
              <a:gd name="adj" fmla="val 194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 smtClean="0"/>
              <a:t>تعد المساءلة مفهوماً شاملاً وعميقا في الوظيفة العامة أو الخاصة , ويقصد </a:t>
            </a:r>
            <a:r>
              <a:rPr lang="ar-JO" sz="2400" dirty="0" err="1" smtClean="0"/>
              <a:t>بها</a:t>
            </a:r>
            <a:r>
              <a:rPr lang="ar-JO" sz="2400" dirty="0" smtClean="0"/>
              <a:t> تحمل المسؤوليات جميعها , واحترام الالتزامات , والوصول </a:t>
            </a:r>
            <a:r>
              <a:rPr lang="ar-JO" sz="2400" dirty="0" err="1" smtClean="0"/>
              <a:t>الى</a:t>
            </a:r>
            <a:r>
              <a:rPr lang="ar-JO" sz="2400" dirty="0" smtClean="0"/>
              <a:t> النتائج التي يكون الإنسان </a:t>
            </a:r>
            <a:r>
              <a:rPr lang="ar-JO" sz="2400" dirty="0" err="1" smtClean="0"/>
              <a:t>مسؤولا</a:t>
            </a:r>
            <a:r>
              <a:rPr lang="ar-JO" sz="2400" dirty="0" smtClean="0"/>
              <a:t> عنها في مدة زمنية محددة وتشمل </a:t>
            </a:r>
            <a:r>
              <a:rPr lang="ar-JO" sz="2400" dirty="0" err="1" smtClean="0"/>
              <a:t>ايضاً</a:t>
            </a:r>
            <a:r>
              <a:rPr lang="ar-JO" sz="2400" dirty="0" smtClean="0"/>
              <a:t> المسؤولية الشخصية عن أوجه القصور </a:t>
            </a:r>
            <a:endParaRPr lang="en-AU" sz="2400" dirty="0"/>
          </a:p>
        </p:txBody>
      </p:sp>
      <p:sp>
        <p:nvSpPr>
          <p:cNvPr id="4" name="تمرير أفقي 3"/>
          <p:cNvSpPr/>
          <p:nvPr/>
        </p:nvSpPr>
        <p:spPr>
          <a:xfrm>
            <a:off x="0" y="1214422"/>
            <a:ext cx="5143536" cy="5286412"/>
          </a:xfrm>
          <a:prstGeom prst="horizontalScroll">
            <a:avLst>
              <a:gd name="adj" fmla="val 194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 smtClean="0"/>
              <a:t>إن مبدأ المساءلة يمنح الحق في الاستفسار عن تصرفات الآخرين ,ويمنحهم الحق أيضا في شرح وجهة نظرهم حول </a:t>
            </a:r>
            <a:r>
              <a:rPr lang="ar-JO" sz="2400" dirty="0" err="1" smtClean="0"/>
              <a:t>سلوكاتهم</a:t>
            </a:r>
            <a:r>
              <a:rPr lang="ar-JO" sz="2400" dirty="0" smtClean="0"/>
              <a:t> وتصرفاتهم المتعلقة بأداء أعمالهم </a:t>
            </a:r>
          </a:p>
          <a:p>
            <a:pPr algn="ctr"/>
            <a:r>
              <a:rPr lang="ar-JO" sz="2400" dirty="0" smtClean="0">
                <a:solidFill>
                  <a:schemeClr val="tx2">
                    <a:lumMod val="50000"/>
                  </a:schemeClr>
                </a:solidFill>
              </a:rPr>
              <a:t>تطلب المساءلة وضوح :</a:t>
            </a:r>
          </a:p>
          <a:p>
            <a:pPr algn="ctr"/>
            <a:r>
              <a:rPr lang="ar-JO" sz="2400" dirty="0" smtClean="0">
                <a:solidFill>
                  <a:schemeClr val="tx2">
                    <a:lumMod val="50000"/>
                  </a:schemeClr>
                </a:solidFill>
              </a:rPr>
              <a:t>1- أهداف العمل </a:t>
            </a:r>
          </a:p>
          <a:p>
            <a:pPr algn="ctr"/>
            <a:r>
              <a:rPr lang="ar-JO" sz="2400" dirty="0" smtClean="0">
                <a:solidFill>
                  <a:schemeClr val="tx2">
                    <a:lumMod val="50000"/>
                  </a:schemeClr>
                </a:solidFill>
              </a:rPr>
              <a:t>2- مهام القائمين على العمل</a:t>
            </a:r>
          </a:p>
          <a:p>
            <a:pPr algn="ctr"/>
            <a:r>
              <a:rPr lang="ar-JO" sz="2400" dirty="0" smtClean="0">
                <a:solidFill>
                  <a:schemeClr val="tx2">
                    <a:lumMod val="50000"/>
                  </a:schemeClr>
                </a:solidFill>
              </a:rPr>
              <a:t>3- مسؤوليات الرئيس والمرؤوسين </a:t>
            </a: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1071538" y="5410192"/>
            <a:ext cx="1447808" cy="144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0" y="0"/>
          <a:ext cx="9001156" cy="667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428596" y="371475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9d094f3-726a-48fb-b395-55d2557b8b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8120211" cy="6121878"/>
          </a:xfrm>
          <a:prstGeom prst="rect">
            <a:avLst/>
          </a:prstGeom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285720" y="5143512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/>
        </p:nvGraphicFramePr>
        <p:xfrm>
          <a:off x="428596" y="357166"/>
          <a:ext cx="8572560" cy="624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500034" y="428604"/>
            <a:ext cx="253094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7290" y="1571612"/>
            <a:ext cx="59378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دمتم ســالمــين</a:t>
            </a:r>
          </a:p>
          <a:p>
            <a:pPr algn="ctr"/>
            <a:endParaRPr lang="ar-JO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J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نــاديــن محمـــود ربــّــاع </a:t>
            </a:r>
            <a:endParaRPr lang="ar-S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197</Words>
  <Application>Microsoft Office PowerPoint</Application>
  <PresentationFormat>عرض على الشاشة (3:4)‏</PresentationFormat>
  <Paragraphs>31</Paragraphs>
  <Slides>7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AFC</dc:creator>
  <cp:lastModifiedBy>AFC</cp:lastModifiedBy>
  <cp:revision>15</cp:revision>
  <dcterms:created xsi:type="dcterms:W3CDTF">2020-03-18T18:13:23Z</dcterms:created>
  <dcterms:modified xsi:type="dcterms:W3CDTF">2020-03-19T00:35:41Z</dcterms:modified>
</cp:coreProperties>
</file>