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CD1A59F-1378-4324-8491-AC382D05B449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88CD54A-7AD0-4302-98C8-92C21FA2BF5F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>
                <a:solidFill>
                  <a:schemeClr val="tx1"/>
                </a:solidFill>
              </a:rPr>
              <a:t>سورة الغاشية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الايات الكريمة من 1-16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xmlns="" val="99327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9563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4377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72808" cy="1143000"/>
          </a:xfrm>
        </p:spPr>
        <p:txBody>
          <a:bodyPr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بسم الله الرحمن الرحيم </a:t>
            </a:r>
            <a:r>
              <a:rPr lang="ar-JO" dirty="0" smtClean="0">
                <a:solidFill>
                  <a:schemeClr val="tx1"/>
                </a:solidFill>
              </a:rPr>
              <a:t> 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الغاشية : اسم من اسماء يوم القيامة</a:t>
            </a:r>
          </a:p>
          <a:p>
            <a:r>
              <a:rPr lang="ar-JO" dirty="0"/>
              <a:t> </a:t>
            </a:r>
            <a:r>
              <a:rPr lang="ar-JO" dirty="0">
                <a:solidFill>
                  <a:srgbClr val="7030A0"/>
                </a:solidFill>
              </a:rPr>
              <a:t>هَلْ أَتَاكَ حَدِيثُ </a:t>
            </a:r>
            <a:r>
              <a:rPr lang="ar-JO" dirty="0" smtClean="0">
                <a:solidFill>
                  <a:srgbClr val="7030A0"/>
                </a:solidFill>
              </a:rPr>
              <a:t>الْغَاشِيَةِ</a:t>
            </a:r>
            <a:r>
              <a:rPr lang="ar-JO" dirty="0" smtClean="0"/>
              <a:t>: اي قد جاءك يا محمد حديث القيامة , سميت الغاشية لانها تغشى الخلائق باهوالها.</a:t>
            </a:r>
          </a:p>
          <a:p>
            <a:r>
              <a:rPr lang="ar-JO" dirty="0">
                <a:solidFill>
                  <a:srgbClr val="7030A0"/>
                </a:solidFill>
              </a:rPr>
              <a:t>وُجُوهٌ يَوْمَئِذٍ </a:t>
            </a:r>
            <a:r>
              <a:rPr lang="ar-JO" dirty="0" smtClean="0">
                <a:solidFill>
                  <a:srgbClr val="7030A0"/>
                </a:solidFill>
              </a:rPr>
              <a:t>خَاشِعَةٌ:</a:t>
            </a:r>
            <a:r>
              <a:rPr lang="ar-JO" dirty="0" smtClean="0"/>
              <a:t>اي ان الناس يكونون يوم القيامة فريقين : الاول وجوههم دليلة خاضعة لما هي فيه من العذاب(وقيل انهم وجوه اليهود والنصارى).</a:t>
            </a:r>
          </a:p>
          <a:p>
            <a:r>
              <a:rPr lang="ar-JO" dirty="0">
                <a:solidFill>
                  <a:srgbClr val="7030A0"/>
                </a:solidFill>
              </a:rPr>
              <a:t>عَامِلَةٌ </a:t>
            </a:r>
            <a:r>
              <a:rPr lang="ar-JO" dirty="0" smtClean="0">
                <a:solidFill>
                  <a:srgbClr val="7030A0"/>
                </a:solidFill>
              </a:rPr>
              <a:t>نَّاصِبَةٌ: </a:t>
            </a:r>
            <a:r>
              <a:rPr lang="ar-JO" dirty="0" smtClean="0"/>
              <a:t>كانوا يتعبون انفسهم في العبادة ولا اجر لهم عليها , لما هم عليه من الكفر و الضلال .</a:t>
            </a:r>
            <a:endParaRPr lang="ar-JO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67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1143000"/>
          </a:xfrm>
        </p:spPr>
        <p:txBody>
          <a:bodyPr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تكملة التفسير 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>
                <a:solidFill>
                  <a:srgbClr val="7030A0"/>
                </a:solidFill>
              </a:rPr>
              <a:t>تُسْقَى مِنْ عَيْنٍ </a:t>
            </a:r>
            <a:r>
              <a:rPr lang="ar-JO" dirty="0" smtClean="0">
                <a:solidFill>
                  <a:srgbClr val="7030A0"/>
                </a:solidFill>
              </a:rPr>
              <a:t>آنِيَةٍ</a:t>
            </a:r>
            <a:r>
              <a:rPr lang="ar-JO" dirty="0" smtClean="0"/>
              <a:t>:شديدة حرارة مائها .</a:t>
            </a:r>
          </a:p>
          <a:p>
            <a:r>
              <a:rPr lang="ar-JO" dirty="0">
                <a:solidFill>
                  <a:srgbClr val="7030A0"/>
                </a:solidFill>
              </a:rPr>
              <a:t>لَّيْسَ لَهُمْ طَعَامٌ إِلاَّ مِن </a:t>
            </a:r>
            <a:r>
              <a:rPr lang="ar-JO" dirty="0" smtClean="0">
                <a:solidFill>
                  <a:srgbClr val="7030A0"/>
                </a:solidFill>
              </a:rPr>
              <a:t>ضَرِيعٍ: </a:t>
            </a:r>
            <a:r>
              <a:rPr lang="ar-JO" dirty="0" smtClean="0"/>
              <a:t>هو نوع من الشوك يقال له الشبرق في لسان قريش اذا كان رطب واذا يبس فهو الضريع.</a:t>
            </a:r>
          </a:p>
          <a:p>
            <a:r>
              <a:rPr lang="ar-JO" dirty="0">
                <a:solidFill>
                  <a:srgbClr val="7030A0"/>
                </a:solidFill>
              </a:rPr>
              <a:t> وُجُوهٌ يَوْمَئِذٍ </a:t>
            </a:r>
            <a:r>
              <a:rPr lang="ar-JO" dirty="0" smtClean="0">
                <a:solidFill>
                  <a:srgbClr val="7030A0"/>
                </a:solidFill>
              </a:rPr>
              <a:t>نَّاعِمَةٌ:</a:t>
            </a:r>
            <a:r>
              <a:rPr lang="ar-JO" dirty="0" smtClean="0"/>
              <a:t>و هي وجوه اصحاب الفريق الثاني ووجوههم فرحه ذات نعمة و بهجة.</a:t>
            </a:r>
          </a:p>
          <a:p>
            <a:r>
              <a:rPr lang="ar-JO" dirty="0">
                <a:solidFill>
                  <a:srgbClr val="7030A0"/>
                </a:solidFill>
              </a:rPr>
              <a:t>لِسَعْيِهَا </a:t>
            </a:r>
            <a:r>
              <a:rPr lang="ar-JO" dirty="0" smtClean="0">
                <a:solidFill>
                  <a:srgbClr val="7030A0"/>
                </a:solidFill>
              </a:rPr>
              <a:t>رَاضِيَةٌ:</a:t>
            </a:r>
            <a:r>
              <a:rPr lang="ar-JO" dirty="0" smtClean="0"/>
              <a:t>لعملها الذي عملته في الدنيا راضية لانها قد اعطيت من الاجر ما ارضاها.</a:t>
            </a:r>
            <a:endParaRPr lang="ar-JO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ar-JO" dirty="0">
                <a:solidFill>
                  <a:srgbClr val="7030A0"/>
                </a:solidFill>
              </a:rPr>
              <a:t>وَنَمَارِقُ </a:t>
            </a:r>
            <a:r>
              <a:rPr lang="ar-JO" dirty="0" smtClean="0">
                <a:solidFill>
                  <a:srgbClr val="7030A0"/>
                </a:solidFill>
              </a:rPr>
              <a:t>مَصْفُوفَةٌ: </a:t>
            </a:r>
            <a:r>
              <a:rPr lang="ar-JO" dirty="0" smtClean="0"/>
              <a:t>وسائد مصفوفة بعضها الى بعض.</a:t>
            </a:r>
          </a:p>
          <a:p>
            <a:pPr marL="0" indent="0">
              <a:buNone/>
            </a:pPr>
            <a:r>
              <a:rPr lang="ar-JO" dirty="0">
                <a:solidFill>
                  <a:srgbClr val="7030A0"/>
                </a:solidFill>
              </a:rPr>
              <a:t> وَزَرَابِيُّ </a:t>
            </a:r>
            <a:r>
              <a:rPr lang="ar-JO" dirty="0" smtClean="0">
                <a:solidFill>
                  <a:srgbClr val="7030A0"/>
                </a:solidFill>
              </a:rPr>
              <a:t>مَبْثُوثَةٌ:</a:t>
            </a:r>
            <a:r>
              <a:rPr lang="ar-JO" dirty="0" smtClean="0"/>
              <a:t> بسط فاخرة لها خمل رقيق مفرقة في المجالس.</a:t>
            </a:r>
            <a:endParaRPr lang="ar-JO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ar-JO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0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344816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2128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النهاية</a:t>
            </a:r>
            <a:endParaRPr lang="ar-J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165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171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سورة الغاشية</vt:lpstr>
      <vt:lpstr>Slide 2</vt:lpstr>
      <vt:lpstr>بسم الله الرحمن الرحيم  </vt:lpstr>
      <vt:lpstr>تكملة التفسير </vt:lpstr>
      <vt:lpstr>Slide 5</vt:lpstr>
      <vt:lpstr>النهاية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سورة الغاشية</dc:title>
  <dc:creator>Toshiba</dc:creator>
  <cp:lastModifiedBy>Heba Ababneh</cp:lastModifiedBy>
  <cp:revision>6</cp:revision>
  <dcterms:created xsi:type="dcterms:W3CDTF">2016-03-21T14:59:29Z</dcterms:created>
  <dcterms:modified xsi:type="dcterms:W3CDTF">2016-03-27T17:48:09Z</dcterms:modified>
</cp:coreProperties>
</file>