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3" r:id="rId4"/>
    <p:sldId id="264" r:id="rId5"/>
    <p:sldId id="262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9799B"/>
    <a:srgbClr val="52CDF8"/>
    <a:srgbClr val="00C7F6"/>
    <a:srgbClr val="00FFFF"/>
    <a:srgbClr val="33CCCC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691" autoAdjust="0"/>
    <p:restoredTop sz="94660"/>
  </p:normalViewPr>
  <p:slideViewPr>
    <p:cSldViewPr snapToGrid="0">
      <p:cViewPr>
        <p:scale>
          <a:sx n="59" d="100"/>
          <a:sy n="59" d="100"/>
        </p:scale>
        <p:origin x="-86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FE6E-73BD-4869-A081-81F8B8DBEED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F11A-2173-4A24-9552-8584BB4C5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4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F11A-2173-4A24-9552-8584BB4C5E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02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B3A4-A67A-4D4C-B429-AD039351A33E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3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141-58D6-4571-BB32-CEBCA43D74F9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4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703C-5B97-4629-9CDE-B24A8493DC98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00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298-A19D-4B52-8F44-2BFA18AFBDB8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B2C9-8C4F-4EA0-B4BC-A4D0E3C371E0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5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FE-1E82-4FC6-9A0E-48DC786ED31F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137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25FC-7279-456F-84A3-3ADC2C41E7DF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1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2469-EB23-4CA5-B59E-99FDFC94E426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59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4707-8D38-43E1-A1DD-0AA06349454C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7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BDB4-BB13-4AE4-80F7-4E8CA806C6EB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46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28BB-DF2A-4912-8072-0958FBEB6D3D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38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38F3-E5D4-40EE-8775-CD0752B87B6E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6019-B1CF-4EB3-BD07-F38C92B5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81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8779" y="986150"/>
            <a:ext cx="58625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000" dirty="0" smtClean="0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العاشر/ مادّة التّربية الوطنيّة</a:t>
            </a:r>
            <a:endParaRPr lang="en-US" sz="6000" dirty="0">
              <a:ln w="0"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6712" y="1883080"/>
            <a:ext cx="52325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السادسة/ الدّرس </a:t>
            </a:r>
            <a:r>
              <a:rPr lang="ar-J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148489" y="2898743"/>
            <a:ext cx="4328537" cy="3281082"/>
          </a:xfrm>
          <a:prstGeom prst="horizontalScroll">
            <a:avLst>
              <a:gd name="adj" fmla="val 1201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4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جرش</a:t>
            </a:r>
            <a:endParaRPr lang="en-US" sz="4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10" name="~PP947.WAV">
            <a:hlinkClick r:id="" action="ppaction://media"/>
          </p:cNvPr>
          <p:cNvPicPr>
            <a:picLocks noRot="1" noChangeAspect="1"/>
          </p:cNvPicPr>
          <p:nvPr>
            <a:wavAudioFile r:embed="rId1" name="~PP947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6744561" y="519765"/>
            <a:ext cx="4561114" cy="932190"/>
          </a:xfrm>
          <a:prstGeom prst="bevel">
            <a:avLst>
              <a:gd name="adj" fmla="val 27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800" b="1" dirty="0" err="1" smtClean="0">
                <a:solidFill>
                  <a:schemeClr val="tx1"/>
                </a:solidFill>
              </a:rPr>
              <a:t>النتاجات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89810" y="2037346"/>
            <a:ext cx="108886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تحديد موقع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جرش </a:t>
            </a:r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تتبع التطور التاريخي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لجرش</a:t>
            </a:r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توضيح أهم المعالم الأثرية في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جرش. </a:t>
            </a:r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4-جرش في العصر الحديث </a:t>
            </a:r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~PP2459.WAV">
            <a:hlinkClick r:id="" action="ppaction://media"/>
          </p:cNvPr>
          <p:cNvPicPr>
            <a:picLocks noRot="1" noChangeAspect="1"/>
          </p:cNvPicPr>
          <p:nvPr>
            <a:wavAudioFile r:embed="rId1" name="~PP2459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5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7" name="صورة 6" descr="ea346b79-2b83-42c7-aee4-4ffd71a8f3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9" y="0"/>
            <a:ext cx="11293642" cy="6858000"/>
          </a:xfrm>
          <a:prstGeom prst="rect">
            <a:avLst/>
          </a:prstGeom>
        </p:spPr>
      </p:pic>
      <p:pic>
        <p:nvPicPr>
          <p:cNvPr id="8" name="~PP888.WAV">
            <a:hlinkClick r:id="" action="ppaction://media"/>
          </p:cNvPr>
          <p:cNvPicPr>
            <a:picLocks noRot="1" noChangeAspect="1"/>
          </p:cNvPicPr>
          <p:nvPr>
            <a:wavAudioFile r:embed="rId1" name="~PP88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7" name="صورة 6" descr="6219961c-f021-459a-9e9f-e6ead3d03f2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0" y="0"/>
            <a:ext cx="11534273" cy="6858000"/>
          </a:xfrm>
          <a:prstGeom prst="rect">
            <a:avLst/>
          </a:prstGeom>
        </p:spPr>
      </p:pic>
      <p:pic>
        <p:nvPicPr>
          <p:cNvPr id="8" name="~PP3692.WAV">
            <a:hlinkClick r:id="" action="ppaction://media"/>
          </p:cNvPr>
          <p:cNvPicPr>
            <a:picLocks noRot="1" noChangeAspect="1"/>
          </p:cNvPicPr>
          <p:nvPr>
            <a:wavAudioFile r:embed="rId1" name="~PP3692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5" name="صورة 4" descr="85d17324-91a8-44be-b798-9d5620e81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0"/>
            <a:ext cx="11261558" cy="6858000"/>
          </a:xfrm>
          <a:prstGeom prst="rect">
            <a:avLst/>
          </a:prstGeom>
        </p:spPr>
      </p:pic>
      <p:pic>
        <p:nvPicPr>
          <p:cNvPr id="6" name="~PP2959.WAV">
            <a:hlinkClick r:id="" action="ppaction://media"/>
          </p:cNvPr>
          <p:cNvPicPr>
            <a:picLocks noRot="1" noChangeAspect="1"/>
          </p:cNvPicPr>
          <p:nvPr>
            <a:wavAudioFile r:embed="rId1" name="~PP2959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5" name="صورة 4" descr="6b09ca7b-a592-4aba-97b6-c11444bd61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03242" cy="6858000"/>
          </a:xfrm>
          <a:prstGeom prst="rect">
            <a:avLst/>
          </a:prstGeom>
        </p:spPr>
      </p:pic>
      <p:pic>
        <p:nvPicPr>
          <p:cNvPr id="6" name="~PP2907.WAV">
            <a:hlinkClick r:id="" action="ppaction://media"/>
          </p:cNvPr>
          <p:cNvPicPr>
            <a:picLocks noRot="1" noChangeAspect="1"/>
          </p:cNvPicPr>
          <p:nvPr>
            <a:wavAudioFile r:embed="rId1" name="~PP2907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7086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J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دمتم سالميـــــــن </a:t>
            </a:r>
          </a:p>
          <a:p>
            <a:pPr algn="ctr" rtl="1"/>
            <a:endParaRPr lang="ar-JO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rtl="1"/>
            <a:r>
              <a:rPr lang="ar-J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نـــاديــن محمــود ربــّـاع</a:t>
            </a:r>
            <a:endParaRPr lang="ar-S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~PP1938.WAV">
            <a:hlinkClick r:id="" action="ppaction://media"/>
          </p:cNvPr>
          <p:cNvPicPr>
            <a:picLocks noRot="1" noChangeAspect="1"/>
          </p:cNvPicPr>
          <p:nvPr>
            <a:wavAudioFile r:embed="rId1" name="~PP193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8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63</Words>
  <Application>Microsoft Office PowerPoint</Application>
  <PresentationFormat>مخصص</PresentationFormat>
  <Paragraphs>19</Paragraphs>
  <Slides>7</Slides>
  <Notes>1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AFC</cp:lastModifiedBy>
  <cp:revision>96</cp:revision>
  <dcterms:created xsi:type="dcterms:W3CDTF">2020-03-20T18:40:15Z</dcterms:created>
  <dcterms:modified xsi:type="dcterms:W3CDTF">2020-04-02T17:57:50Z</dcterms:modified>
</cp:coreProperties>
</file>