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7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C9B5E-E920-41AF-BC49-23A279E8A0D9}" type="doc">
      <dgm:prSet loTypeId="urn:microsoft.com/office/officeart/2005/8/layout/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AU"/>
        </a:p>
      </dgm:t>
    </dgm:pt>
    <dgm:pt modelId="{9CA00221-369C-4967-9C8E-D4E94241C180}">
      <dgm:prSet phldrT="[نص]" custT="1"/>
      <dgm:spPr/>
      <dgm:t>
        <a:bodyPr/>
        <a:lstStyle/>
        <a:p>
          <a:pPr algn="l"/>
          <a:r>
            <a:rPr lang="ar-JO" sz="2400" b="1" dirty="0" smtClean="0"/>
            <a:t>أسباب طبيعية</a:t>
          </a:r>
          <a:endParaRPr lang="en-AU" sz="2400" b="1" dirty="0"/>
        </a:p>
      </dgm:t>
    </dgm:pt>
    <dgm:pt modelId="{0F246C01-23E6-43E9-9C25-DFF3A938349D}" type="parTrans" cxnId="{83A1142E-A90E-4D33-BEE2-B5090E46D690}">
      <dgm:prSet/>
      <dgm:spPr/>
      <dgm:t>
        <a:bodyPr/>
        <a:lstStyle/>
        <a:p>
          <a:pPr algn="l"/>
          <a:endParaRPr lang="en-AU" sz="2000" b="1"/>
        </a:p>
      </dgm:t>
    </dgm:pt>
    <dgm:pt modelId="{FAA8F2C6-7539-46D5-A03E-0FDEC10873E7}" type="sibTrans" cxnId="{83A1142E-A90E-4D33-BEE2-B5090E46D690}">
      <dgm:prSet custT="1"/>
      <dgm:spPr/>
      <dgm:t>
        <a:bodyPr/>
        <a:lstStyle/>
        <a:p>
          <a:pPr algn="l"/>
          <a:endParaRPr lang="en-AU" sz="2000" b="1"/>
        </a:p>
      </dgm:t>
    </dgm:pt>
    <dgm:pt modelId="{500EC107-F5E5-4DB2-B8EA-A079309B4BDC}">
      <dgm:prSet phldrT="[نص]" custT="1"/>
      <dgm:spPr/>
      <dgm:t>
        <a:bodyPr/>
        <a:lstStyle/>
        <a:p>
          <a:pPr algn="l"/>
          <a:r>
            <a:rPr lang="ar-JO" sz="2400" b="1" dirty="0" smtClean="0"/>
            <a:t>المناخ الرطب الماطر</a:t>
          </a:r>
          <a:endParaRPr lang="en-AU" sz="2400" b="1" dirty="0"/>
        </a:p>
      </dgm:t>
    </dgm:pt>
    <dgm:pt modelId="{36331A81-F2D3-4378-B235-360E282E3A48}" type="parTrans" cxnId="{1628AECB-8B5A-45B7-B993-D2426E8B5707}">
      <dgm:prSet/>
      <dgm:spPr/>
      <dgm:t>
        <a:bodyPr/>
        <a:lstStyle/>
        <a:p>
          <a:pPr algn="l"/>
          <a:endParaRPr lang="en-AU" sz="2000" b="1"/>
        </a:p>
      </dgm:t>
    </dgm:pt>
    <dgm:pt modelId="{88F5372F-FB59-40C3-AC27-0D505BBE55B9}" type="sibTrans" cxnId="{1628AECB-8B5A-45B7-B993-D2426E8B5707}">
      <dgm:prSet/>
      <dgm:spPr/>
      <dgm:t>
        <a:bodyPr/>
        <a:lstStyle/>
        <a:p>
          <a:pPr algn="l"/>
          <a:endParaRPr lang="en-AU" sz="2000" b="1"/>
        </a:p>
      </dgm:t>
    </dgm:pt>
    <dgm:pt modelId="{0939AFD2-D1E4-46CB-8AE8-44C0EEDC7CE7}">
      <dgm:prSet phldrT="[نص]" custT="1"/>
      <dgm:spPr/>
      <dgm:t>
        <a:bodyPr/>
        <a:lstStyle/>
        <a:p>
          <a:pPr algn="l"/>
          <a:r>
            <a:rPr lang="ar-JO" sz="2400" b="1" dirty="0" smtClean="0"/>
            <a:t>أسباب بشرية </a:t>
          </a:r>
          <a:endParaRPr lang="en-AU" sz="2400" b="1" dirty="0"/>
        </a:p>
      </dgm:t>
    </dgm:pt>
    <dgm:pt modelId="{D8E5C630-794C-442F-896A-9D80ED212C3D}" type="parTrans" cxnId="{BEED20F8-CED9-44C3-BF7E-3042DD4AA512}">
      <dgm:prSet/>
      <dgm:spPr/>
      <dgm:t>
        <a:bodyPr/>
        <a:lstStyle/>
        <a:p>
          <a:pPr algn="l"/>
          <a:endParaRPr lang="en-AU" sz="2000" b="1"/>
        </a:p>
      </dgm:t>
    </dgm:pt>
    <dgm:pt modelId="{2A46BC15-A22C-4E59-A68D-296F63EF0CBE}" type="sibTrans" cxnId="{BEED20F8-CED9-44C3-BF7E-3042DD4AA512}">
      <dgm:prSet custT="1"/>
      <dgm:spPr/>
      <dgm:t>
        <a:bodyPr/>
        <a:lstStyle/>
        <a:p>
          <a:pPr algn="l"/>
          <a:endParaRPr lang="en-AU" sz="2000" b="1"/>
        </a:p>
      </dgm:t>
    </dgm:pt>
    <dgm:pt modelId="{B9895E32-D8AA-4938-B67C-70793541F452}">
      <dgm:prSet phldrT="[نص]" custT="1"/>
      <dgm:spPr/>
      <dgm:t>
        <a:bodyPr/>
        <a:lstStyle/>
        <a:p>
          <a:pPr algn="l"/>
          <a:r>
            <a:rPr lang="ar-JO" sz="2400" b="1" dirty="0" smtClean="0"/>
            <a:t>ظهور عدد من المفكرين والعلماء ساعد على حركة الاختراعات</a:t>
          </a:r>
          <a:endParaRPr lang="en-AU" sz="2400" b="1" dirty="0"/>
        </a:p>
      </dgm:t>
    </dgm:pt>
    <dgm:pt modelId="{FA5B08F8-335F-44C1-A2E1-328C4ED43149}" type="parTrans" cxnId="{4127C036-854D-4B19-8D52-39887CCCC115}">
      <dgm:prSet/>
      <dgm:spPr/>
      <dgm:t>
        <a:bodyPr/>
        <a:lstStyle/>
        <a:p>
          <a:pPr algn="l"/>
          <a:endParaRPr lang="en-AU" sz="2000" b="1"/>
        </a:p>
      </dgm:t>
    </dgm:pt>
    <dgm:pt modelId="{0FEEEB3F-200A-42F2-B495-3E81401521FC}" type="sibTrans" cxnId="{4127C036-854D-4B19-8D52-39887CCCC115}">
      <dgm:prSet/>
      <dgm:spPr/>
      <dgm:t>
        <a:bodyPr/>
        <a:lstStyle/>
        <a:p>
          <a:pPr algn="l"/>
          <a:endParaRPr lang="en-AU" sz="2000" b="1"/>
        </a:p>
      </dgm:t>
    </dgm:pt>
    <dgm:pt modelId="{36A59DBA-53D3-49E2-A4A3-A4F277134EE7}">
      <dgm:prSet phldrT="[نص]" custT="1"/>
      <dgm:spPr/>
      <dgm:t>
        <a:bodyPr/>
        <a:lstStyle/>
        <a:p>
          <a:pPr algn="l"/>
          <a:r>
            <a:rPr lang="ar-JO" sz="2400" b="1" dirty="0" smtClean="0"/>
            <a:t>أسباب سياسية </a:t>
          </a:r>
          <a:endParaRPr lang="en-AU" sz="2400" b="1" dirty="0"/>
        </a:p>
      </dgm:t>
    </dgm:pt>
    <dgm:pt modelId="{43560E5C-78C8-4BCA-B621-D58A9BC211AB}" type="parTrans" cxnId="{7236A466-5A75-458F-9C44-F8E89E8F2E44}">
      <dgm:prSet/>
      <dgm:spPr/>
      <dgm:t>
        <a:bodyPr/>
        <a:lstStyle/>
        <a:p>
          <a:pPr algn="l"/>
          <a:endParaRPr lang="en-AU" sz="2000" b="1"/>
        </a:p>
      </dgm:t>
    </dgm:pt>
    <dgm:pt modelId="{F005E26F-F67F-4DBA-B383-5B4F75FA6607}" type="sibTrans" cxnId="{7236A466-5A75-458F-9C44-F8E89E8F2E44}">
      <dgm:prSet/>
      <dgm:spPr/>
      <dgm:t>
        <a:bodyPr/>
        <a:lstStyle/>
        <a:p>
          <a:pPr algn="l"/>
          <a:endParaRPr lang="en-AU" sz="2000" b="1"/>
        </a:p>
      </dgm:t>
    </dgm:pt>
    <dgm:pt modelId="{719A90F6-2BE9-4E0E-8B31-B8BE94BD4107}">
      <dgm:prSet phldrT="[نص]" custT="1"/>
      <dgm:spPr/>
      <dgm:t>
        <a:bodyPr/>
        <a:lstStyle/>
        <a:p>
          <a:pPr algn="l"/>
          <a:r>
            <a:rPr lang="ar-JO" sz="2400" b="1" dirty="0" smtClean="0"/>
            <a:t>الاستقرار السياسي في بريطانيا</a:t>
          </a:r>
          <a:endParaRPr lang="en-AU" sz="2400" b="1" dirty="0"/>
        </a:p>
      </dgm:t>
    </dgm:pt>
    <dgm:pt modelId="{91213E81-CC75-483E-A9A8-4F6BEB5811FB}" type="parTrans" cxnId="{9E6733C3-4ECC-4301-B26D-9292AEE0B5DA}">
      <dgm:prSet/>
      <dgm:spPr/>
      <dgm:t>
        <a:bodyPr/>
        <a:lstStyle/>
        <a:p>
          <a:pPr algn="l"/>
          <a:endParaRPr lang="en-AU" sz="2000" b="1"/>
        </a:p>
      </dgm:t>
    </dgm:pt>
    <dgm:pt modelId="{ADFF202F-EF54-45EC-8883-E9340C5A0E4D}" type="sibTrans" cxnId="{9E6733C3-4ECC-4301-B26D-9292AEE0B5DA}">
      <dgm:prSet/>
      <dgm:spPr/>
      <dgm:t>
        <a:bodyPr/>
        <a:lstStyle/>
        <a:p>
          <a:pPr algn="l"/>
          <a:endParaRPr lang="en-AU" sz="2000" b="1"/>
        </a:p>
      </dgm:t>
    </dgm:pt>
    <dgm:pt modelId="{3676DF84-B00D-4585-8835-215C32D2DC9D}">
      <dgm:prSet phldrT="[نص]" custT="1"/>
      <dgm:spPr/>
      <dgm:t>
        <a:bodyPr/>
        <a:lstStyle/>
        <a:p>
          <a:pPr algn="l"/>
          <a:r>
            <a:rPr lang="ar-JO" sz="2400" b="1" dirty="0" smtClean="0"/>
            <a:t>توافر مصادر طاقة لمصانع مثل الفحم الحجري</a:t>
          </a:r>
          <a:endParaRPr lang="en-AU" sz="2400" b="1" dirty="0"/>
        </a:p>
      </dgm:t>
    </dgm:pt>
    <dgm:pt modelId="{8C642853-EEEC-468A-B1DF-063823F8C62A}" type="parTrans" cxnId="{7A2796D1-28AE-49C9-B2A6-3FDA8A73DBF5}">
      <dgm:prSet/>
      <dgm:spPr/>
      <dgm:t>
        <a:bodyPr/>
        <a:lstStyle/>
        <a:p>
          <a:pPr algn="l"/>
          <a:endParaRPr lang="en-AU" sz="2000" b="1"/>
        </a:p>
      </dgm:t>
    </dgm:pt>
    <dgm:pt modelId="{81117834-9939-4C35-874D-A7DE7725D390}" type="sibTrans" cxnId="{7A2796D1-28AE-49C9-B2A6-3FDA8A73DBF5}">
      <dgm:prSet/>
      <dgm:spPr/>
      <dgm:t>
        <a:bodyPr/>
        <a:lstStyle/>
        <a:p>
          <a:pPr algn="l"/>
          <a:endParaRPr lang="en-AU" sz="2000" b="1"/>
        </a:p>
      </dgm:t>
    </dgm:pt>
    <dgm:pt modelId="{E85278EB-3B10-47FC-94C4-1DD1E7E16EFD}">
      <dgm:prSet phldrT="[نص]" custT="1"/>
      <dgm:spPr/>
      <dgm:t>
        <a:bodyPr/>
        <a:lstStyle/>
        <a:p>
          <a:pPr algn="l"/>
          <a:r>
            <a:rPr lang="ar-JO" sz="2400" b="1" dirty="0" smtClean="0"/>
            <a:t>توافر الموانئ الصالحة للملاحة</a:t>
          </a:r>
          <a:endParaRPr lang="en-AU" sz="2400" b="1" dirty="0"/>
        </a:p>
      </dgm:t>
    </dgm:pt>
    <dgm:pt modelId="{EF5682C9-A52B-4690-B787-8A36412F9494}" type="parTrans" cxnId="{CAA77599-40B3-4CB8-A4F7-8B110B260A23}">
      <dgm:prSet/>
      <dgm:spPr/>
      <dgm:t>
        <a:bodyPr/>
        <a:lstStyle/>
        <a:p>
          <a:pPr algn="l"/>
          <a:endParaRPr lang="en-AU" sz="2000" b="1"/>
        </a:p>
      </dgm:t>
    </dgm:pt>
    <dgm:pt modelId="{A50F9F74-315E-4927-A236-E7043763AE56}" type="sibTrans" cxnId="{CAA77599-40B3-4CB8-A4F7-8B110B260A23}">
      <dgm:prSet/>
      <dgm:spPr/>
      <dgm:t>
        <a:bodyPr/>
        <a:lstStyle/>
        <a:p>
          <a:pPr algn="l"/>
          <a:endParaRPr lang="en-AU" sz="2000" b="1"/>
        </a:p>
      </dgm:t>
    </dgm:pt>
    <dgm:pt modelId="{621632C7-DC3D-4C4C-97CB-4C2FCA251F23}">
      <dgm:prSet phldrT="[نص]" custT="1"/>
      <dgm:spPr/>
      <dgm:t>
        <a:bodyPr/>
        <a:lstStyle/>
        <a:p>
          <a:pPr algn="l"/>
          <a:r>
            <a:rPr lang="ar-JO" sz="2400" b="1" dirty="0" smtClean="0"/>
            <a:t>تنافس التجار لزيادة رأس المال </a:t>
          </a:r>
          <a:endParaRPr lang="en-AU" sz="2400" b="1" dirty="0"/>
        </a:p>
      </dgm:t>
    </dgm:pt>
    <dgm:pt modelId="{72FBD061-D25D-4A31-86D3-2CDA5D747486}" type="parTrans" cxnId="{C03C41C2-9BAB-4180-A8A0-F117113414A9}">
      <dgm:prSet/>
      <dgm:spPr/>
      <dgm:t>
        <a:bodyPr/>
        <a:lstStyle/>
        <a:p>
          <a:pPr algn="l"/>
          <a:endParaRPr lang="en-AU" sz="2000" b="1"/>
        </a:p>
      </dgm:t>
    </dgm:pt>
    <dgm:pt modelId="{46F87D55-359C-43C0-86E3-3F3FB657429D}" type="sibTrans" cxnId="{C03C41C2-9BAB-4180-A8A0-F117113414A9}">
      <dgm:prSet/>
      <dgm:spPr/>
      <dgm:t>
        <a:bodyPr/>
        <a:lstStyle/>
        <a:p>
          <a:pPr algn="l"/>
          <a:endParaRPr lang="en-AU" sz="2000" b="1"/>
        </a:p>
      </dgm:t>
    </dgm:pt>
    <dgm:pt modelId="{A77F1D64-7B51-4318-8EE5-47EA19BFE4E9}">
      <dgm:prSet phldrT="[نص]" custT="1"/>
      <dgm:spPr/>
      <dgm:t>
        <a:bodyPr/>
        <a:lstStyle/>
        <a:p>
          <a:pPr algn="l"/>
          <a:r>
            <a:rPr lang="ar-JO" sz="2400" b="1" dirty="0" smtClean="0"/>
            <a:t>قوة أسطولها واتساع مستعمراتها </a:t>
          </a:r>
          <a:endParaRPr lang="en-AU" sz="2400" b="1" dirty="0"/>
        </a:p>
      </dgm:t>
    </dgm:pt>
    <dgm:pt modelId="{9714358E-713B-4D39-AC76-A4E123B8EB91}" type="parTrans" cxnId="{F39304AF-F72D-4F97-8F3D-7EFB4C8EE3AE}">
      <dgm:prSet/>
      <dgm:spPr/>
      <dgm:t>
        <a:bodyPr/>
        <a:lstStyle/>
        <a:p>
          <a:pPr algn="l"/>
          <a:endParaRPr lang="en-AU" sz="2000" b="1"/>
        </a:p>
      </dgm:t>
    </dgm:pt>
    <dgm:pt modelId="{9EE02841-FF5F-49EF-8823-029847465037}" type="sibTrans" cxnId="{F39304AF-F72D-4F97-8F3D-7EFB4C8EE3AE}">
      <dgm:prSet/>
      <dgm:spPr/>
      <dgm:t>
        <a:bodyPr/>
        <a:lstStyle/>
        <a:p>
          <a:pPr algn="l"/>
          <a:endParaRPr lang="en-AU" sz="2000" b="1"/>
        </a:p>
      </dgm:t>
    </dgm:pt>
    <dgm:pt modelId="{519427E3-9F02-46C3-8906-E6D773985761}" type="pres">
      <dgm:prSet presAssocID="{557C9B5E-E920-41AF-BC49-23A279E8A0D9}" presName="linearFlow" presStyleCnt="0">
        <dgm:presLayoutVars>
          <dgm:dir/>
          <dgm:animLvl val="lvl"/>
          <dgm:resizeHandles val="exact"/>
        </dgm:presLayoutVars>
      </dgm:prSet>
      <dgm:spPr/>
    </dgm:pt>
    <dgm:pt modelId="{B94AAAB3-7A41-44DF-BE16-2DC96D431F8B}" type="pres">
      <dgm:prSet presAssocID="{9CA00221-369C-4967-9C8E-D4E94241C180}" presName="composite" presStyleCnt="0"/>
      <dgm:spPr/>
    </dgm:pt>
    <dgm:pt modelId="{45580881-169C-4B2D-A72A-853158718212}" type="pres">
      <dgm:prSet presAssocID="{9CA00221-369C-4967-9C8E-D4E94241C18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E649431-9757-49B9-BA93-661E4D74330E}" type="pres">
      <dgm:prSet presAssocID="{9CA00221-369C-4967-9C8E-D4E94241C180}" presName="parSh" presStyleLbl="node1" presStyleIdx="0" presStyleCnt="3"/>
      <dgm:spPr/>
      <dgm:t>
        <a:bodyPr/>
        <a:lstStyle/>
        <a:p>
          <a:endParaRPr lang="en-AU"/>
        </a:p>
      </dgm:t>
    </dgm:pt>
    <dgm:pt modelId="{27A3065E-FB05-4905-A866-0D90812C1264}" type="pres">
      <dgm:prSet presAssocID="{9CA00221-369C-4967-9C8E-D4E94241C180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844DB6D-898F-42C9-AC92-F32A90187A98}" type="pres">
      <dgm:prSet presAssocID="{FAA8F2C6-7539-46D5-A03E-0FDEC10873E7}" presName="sibTrans" presStyleLbl="sibTrans2D1" presStyleIdx="0" presStyleCnt="2"/>
      <dgm:spPr/>
    </dgm:pt>
    <dgm:pt modelId="{1920159B-B734-4E8D-AFF9-0F3F7569BA4D}" type="pres">
      <dgm:prSet presAssocID="{FAA8F2C6-7539-46D5-A03E-0FDEC10873E7}" presName="connTx" presStyleLbl="sibTrans2D1" presStyleIdx="0" presStyleCnt="2"/>
      <dgm:spPr/>
    </dgm:pt>
    <dgm:pt modelId="{8CC509E6-B45E-45E7-BA52-A0904F08B713}" type="pres">
      <dgm:prSet presAssocID="{0939AFD2-D1E4-46CB-8AE8-44C0EEDC7CE7}" presName="composite" presStyleCnt="0"/>
      <dgm:spPr/>
    </dgm:pt>
    <dgm:pt modelId="{0B1E0933-561D-4CB6-AC07-0B1E54818B79}" type="pres">
      <dgm:prSet presAssocID="{0939AFD2-D1E4-46CB-8AE8-44C0EEDC7CE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A631EC8-93FE-4313-ADBA-48845D95A83A}" type="pres">
      <dgm:prSet presAssocID="{0939AFD2-D1E4-46CB-8AE8-44C0EEDC7CE7}" presName="parSh" presStyleLbl="node1" presStyleIdx="1" presStyleCnt="3"/>
      <dgm:spPr/>
      <dgm:t>
        <a:bodyPr/>
        <a:lstStyle/>
        <a:p>
          <a:endParaRPr lang="en-AU"/>
        </a:p>
      </dgm:t>
    </dgm:pt>
    <dgm:pt modelId="{BC870A02-0F9F-4FC5-8F97-A1EEDBA946BE}" type="pres">
      <dgm:prSet presAssocID="{0939AFD2-D1E4-46CB-8AE8-44C0EEDC7CE7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8D11657-34F2-42D7-9337-9C69DB67431E}" type="pres">
      <dgm:prSet presAssocID="{2A46BC15-A22C-4E59-A68D-296F63EF0CBE}" presName="sibTrans" presStyleLbl="sibTrans2D1" presStyleIdx="1" presStyleCnt="2"/>
      <dgm:spPr/>
    </dgm:pt>
    <dgm:pt modelId="{4C4395FB-A458-4D06-A942-E8B6CB174EC4}" type="pres">
      <dgm:prSet presAssocID="{2A46BC15-A22C-4E59-A68D-296F63EF0CBE}" presName="connTx" presStyleLbl="sibTrans2D1" presStyleIdx="1" presStyleCnt="2"/>
      <dgm:spPr/>
    </dgm:pt>
    <dgm:pt modelId="{8965D2AD-F6A6-4290-ABCA-03E570A50CF1}" type="pres">
      <dgm:prSet presAssocID="{36A59DBA-53D3-49E2-A4A3-A4F277134EE7}" presName="composite" presStyleCnt="0"/>
      <dgm:spPr/>
    </dgm:pt>
    <dgm:pt modelId="{95AFB349-FAFE-4744-AC55-488FD754A1E0}" type="pres">
      <dgm:prSet presAssocID="{36A59DBA-53D3-49E2-A4A3-A4F277134EE7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9BEE095-9D9E-4753-9374-7197F6A5C446}" type="pres">
      <dgm:prSet presAssocID="{36A59DBA-53D3-49E2-A4A3-A4F277134EE7}" presName="parSh" presStyleLbl="node1" presStyleIdx="2" presStyleCnt="3"/>
      <dgm:spPr/>
    </dgm:pt>
    <dgm:pt modelId="{5B4244EB-08FC-499B-9496-8F7EE10BF9B3}" type="pres">
      <dgm:prSet presAssocID="{36A59DBA-53D3-49E2-A4A3-A4F277134EE7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EED20F8-CED9-44C3-BF7E-3042DD4AA512}" srcId="{557C9B5E-E920-41AF-BC49-23A279E8A0D9}" destId="{0939AFD2-D1E4-46CB-8AE8-44C0EEDC7CE7}" srcOrd="1" destOrd="0" parTransId="{D8E5C630-794C-442F-896A-9D80ED212C3D}" sibTransId="{2A46BC15-A22C-4E59-A68D-296F63EF0CBE}"/>
    <dgm:cxn modelId="{9E6733C3-4ECC-4301-B26D-9292AEE0B5DA}" srcId="{36A59DBA-53D3-49E2-A4A3-A4F277134EE7}" destId="{719A90F6-2BE9-4E0E-8B31-B8BE94BD4107}" srcOrd="0" destOrd="0" parTransId="{91213E81-CC75-483E-A9A8-4F6BEB5811FB}" sibTransId="{ADFF202F-EF54-45EC-8883-E9340C5A0E4D}"/>
    <dgm:cxn modelId="{5DF8E369-A624-4E1E-8C47-8AC7B9208873}" type="presOf" srcId="{9CA00221-369C-4967-9C8E-D4E94241C180}" destId="{CE649431-9757-49B9-BA93-661E4D74330E}" srcOrd="1" destOrd="0" presId="urn:microsoft.com/office/officeart/2005/8/layout/process3"/>
    <dgm:cxn modelId="{3D318BA0-8C2B-40FA-BD7C-34F9D65EBB49}" type="presOf" srcId="{0939AFD2-D1E4-46CB-8AE8-44C0EEDC7CE7}" destId="{0B1E0933-561D-4CB6-AC07-0B1E54818B79}" srcOrd="0" destOrd="0" presId="urn:microsoft.com/office/officeart/2005/8/layout/process3"/>
    <dgm:cxn modelId="{2756994C-C956-4297-A200-0C4A036F47D3}" type="presOf" srcId="{719A90F6-2BE9-4E0E-8B31-B8BE94BD4107}" destId="{5B4244EB-08FC-499B-9496-8F7EE10BF9B3}" srcOrd="0" destOrd="0" presId="urn:microsoft.com/office/officeart/2005/8/layout/process3"/>
    <dgm:cxn modelId="{D386E08A-A303-4277-BD4F-195B5932B579}" type="presOf" srcId="{0939AFD2-D1E4-46CB-8AE8-44C0EEDC7CE7}" destId="{7A631EC8-93FE-4313-ADBA-48845D95A83A}" srcOrd="1" destOrd="0" presId="urn:microsoft.com/office/officeart/2005/8/layout/process3"/>
    <dgm:cxn modelId="{B1A871F0-C232-4A41-B387-6B2997CD71A0}" type="presOf" srcId="{500EC107-F5E5-4DB2-B8EA-A079309B4BDC}" destId="{27A3065E-FB05-4905-A866-0D90812C1264}" srcOrd="0" destOrd="0" presId="urn:microsoft.com/office/officeart/2005/8/layout/process3"/>
    <dgm:cxn modelId="{8D346FB4-C604-4F71-8707-652C95FF071E}" type="presOf" srcId="{A77F1D64-7B51-4318-8EE5-47EA19BFE4E9}" destId="{5B4244EB-08FC-499B-9496-8F7EE10BF9B3}" srcOrd="0" destOrd="1" presId="urn:microsoft.com/office/officeart/2005/8/layout/process3"/>
    <dgm:cxn modelId="{E5C560A7-938E-4B69-B9D1-2AF5143A48B0}" type="presOf" srcId="{36A59DBA-53D3-49E2-A4A3-A4F277134EE7}" destId="{29BEE095-9D9E-4753-9374-7197F6A5C446}" srcOrd="1" destOrd="0" presId="urn:microsoft.com/office/officeart/2005/8/layout/process3"/>
    <dgm:cxn modelId="{B6B05A06-96FB-440B-B07D-99FB2AA4DB58}" type="presOf" srcId="{621632C7-DC3D-4C4C-97CB-4C2FCA251F23}" destId="{BC870A02-0F9F-4FC5-8F97-A1EEDBA946BE}" srcOrd="0" destOrd="1" presId="urn:microsoft.com/office/officeart/2005/8/layout/process3"/>
    <dgm:cxn modelId="{7A2796D1-28AE-49C9-B2A6-3FDA8A73DBF5}" srcId="{9CA00221-369C-4967-9C8E-D4E94241C180}" destId="{3676DF84-B00D-4585-8835-215C32D2DC9D}" srcOrd="1" destOrd="0" parTransId="{8C642853-EEEC-468A-B1DF-063823F8C62A}" sibTransId="{81117834-9939-4C35-874D-A7DE7725D390}"/>
    <dgm:cxn modelId="{CAA77599-40B3-4CB8-A4F7-8B110B260A23}" srcId="{9CA00221-369C-4967-9C8E-D4E94241C180}" destId="{E85278EB-3B10-47FC-94C4-1DD1E7E16EFD}" srcOrd="2" destOrd="0" parTransId="{EF5682C9-A52B-4690-B787-8A36412F9494}" sibTransId="{A50F9F74-315E-4927-A236-E7043763AE56}"/>
    <dgm:cxn modelId="{0FCE2489-6B19-4A92-B474-F2ACD2C40F1A}" type="presOf" srcId="{3676DF84-B00D-4585-8835-215C32D2DC9D}" destId="{27A3065E-FB05-4905-A866-0D90812C1264}" srcOrd="0" destOrd="1" presId="urn:microsoft.com/office/officeart/2005/8/layout/process3"/>
    <dgm:cxn modelId="{ADAA5592-1732-4976-854E-E66563FA901D}" type="presOf" srcId="{E85278EB-3B10-47FC-94C4-1DD1E7E16EFD}" destId="{27A3065E-FB05-4905-A866-0D90812C1264}" srcOrd="0" destOrd="2" presId="urn:microsoft.com/office/officeart/2005/8/layout/process3"/>
    <dgm:cxn modelId="{D7C20FC4-FFC2-46FA-8CE7-3D83E3890F3B}" type="presOf" srcId="{B9895E32-D8AA-4938-B67C-70793541F452}" destId="{BC870A02-0F9F-4FC5-8F97-A1EEDBA946BE}" srcOrd="0" destOrd="0" presId="urn:microsoft.com/office/officeart/2005/8/layout/process3"/>
    <dgm:cxn modelId="{1628AECB-8B5A-45B7-B993-D2426E8B5707}" srcId="{9CA00221-369C-4967-9C8E-D4E94241C180}" destId="{500EC107-F5E5-4DB2-B8EA-A079309B4BDC}" srcOrd="0" destOrd="0" parTransId="{36331A81-F2D3-4378-B235-360E282E3A48}" sibTransId="{88F5372F-FB59-40C3-AC27-0D505BBE55B9}"/>
    <dgm:cxn modelId="{2D037395-D76B-464B-86FF-BC5D174E12FD}" type="presOf" srcId="{2A46BC15-A22C-4E59-A68D-296F63EF0CBE}" destId="{48D11657-34F2-42D7-9337-9C69DB67431E}" srcOrd="0" destOrd="0" presId="urn:microsoft.com/office/officeart/2005/8/layout/process3"/>
    <dgm:cxn modelId="{716D95DA-986D-450F-BC84-2295EF237709}" type="presOf" srcId="{36A59DBA-53D3-49E2-A4A3-A4F277134EE7}" destId="{95AFB349-FAFE-4744-AC55-488FD754A1E0}" srcOrd="0" destOrd="0" presId="urn:microsoft.com/office/officeart/2005/8/layout/process3"/>
    <dgm:cxn modelId="{F39304AF-F72D-4F97-8F3D-7EFB4C8EE3AE}" srcId="{36A59DBA-53D3-49E2-A4A3-A4F277134EE7}" destId="{A77F1D64-7B51-4318-8EE5-47EA19BFE4E9}" srcOrd="1" destOrd="0" parTransId="{9714358E-713B-4D39-AC76-A4E123B8EB91}" sibTransId="{9EE02841-FF5F-49EF-8823-029847465037}"/>
    <dgm:cxn modelId="{117EF9CA-9297-4FCB-A3C8-382029396C9D}" type="presOf" srcId="{557C9B5E-E920-41AF-BC49-23A279E8A0D9}" destId="{519427E3-9F02-46C3-8906-E6D773985761}" srcOrd="0" destOrd="0" presId="urn:microsoft.com/office/officeart/2005/8/layout/process3"/>
    <dgm:cxn modelId="{4127C036-854D-4B19-8D52-39887CCCC115}" srcId="{0939AFD2-D1E4-46CB-8AE8-44C0EEDC7CE7}" destId="{B9895E32-D8AA-4938-B67C-70793541F452}" srcOrd="0" destOrd="0" parTransId="{FA5B08F8-335F-44C1-A2E1-328C4ED43149}" sibTransId="{0FEEEB3F-200A-42F2-B495-3E81401521FC}"/>
    <dgm:cxn modelId="{9B8F7F8C-D36F-4ECB-BCF8-0D6632CE3FE1}" type="presOf" srcId="{9CA00221-369C-4967-9C8E-D4E94241C180}" destId="{45580881-169C-4B2D-A72A-853158718212}" srcOrd="0" destOrd="0" presId="urn:microsoft.com/office/officeart/2005/8/layout/process3"/>
    <dgm:cxn modelId="{7236A466-5A75-458F-9C44-F8E89E8F2E44}" srcId="{557C9B5E-E920-41AF-BC49-23A279E8A0D9}" destId="{36A59DBA-53D3-49E2-A4A3-A4F277134EE7}" srcOrd="2" destOrd="0" parTransId="{43560E5C-78C8-4BCA-B621-D58A9BC211AB}" sibTransId="{F005E26F-F67F-4DBA-B383-5B4F75FA6607}"/>
    <dgm:cxn modelId="{83A1142E-A90E-4D33-BEE2-B5090E46D690}" srcId="{557C9B5E-E920-41AF-BC49-23A279E8A0D9}" destId="{9CA00221-369C-4967-9C8E-D4E94241C180}" srcOrd="0" destOrd="0" parTransId="{0F246C01-23E6-43E9-9C25-DFF3A938349D}" sibTransId="{FAA8F2C6-7539-46D5-A03E-0FDEC10873E7}"/>
    <dgm:cxn modelId="{C03C41C2-9BAB-4180-A8A0-F117113414A9}" srcId="{0939AFD2-D1E4-46CB-8AE8-44C0EEDC7CE7}" destId="{621632C7-DC3D-4C4C-97CB-4C2FCA251F23}" srcOrd="1" destOrd="0" parTransId="{72FBD061-D25D-4A31-86D3-2CDA5D747486}" sibTransId="{46F87D55-359C-43C0-86E3-3F3FB657429D}"/>
    <dgm:cxn modelId="{E7553514-3612-43D1-B314-FBD3DCBA3B35}" type="presOf" srcId="{FAA8F2C6-7539-46D5-A03E-0FDEC10873E7}" destId="{9844DB6D-898F-42C9-AC92-F32A90187A98}" srcOrd="0" destOrd="0" presId="urn:microsoft.com/office/officeart/2005/8/layout/process3"/>
    <dgm:cxn modelId="{413EC95E-E448-47AA-9FCD-ADEA55B1E71B}" type="presOf" srcId="{FAA8F2C6-7539-46D5-A03E-0FDEC10873E7}" destId="{1920159B-B734-4E8D-AFF9-0F3F7569BA4D}" srcOrd="1" destOrd="0" presId="urn:microsoft.com/office/officeart/2005/8/layout/process3"/>
    <dgm:cxn modelId="{8D2FC03C-D6A9-45A3-9772-9CA93010E4F5}" type="presOf" srcId="{2A46BC15-A22C-4E59-A68D-296F63EF0CBE}" destId="{4C4395FB-A458-4D06-A942-E8B6CB174EC4}" srcOrd="1" destOrd="0" presId="urn:microsoft.com/office/officeart/2005/8/layout/process3"/>
    <dgm:cxn modelId="{BD08E023-3145-48A2-9549-E2FBB2D309BD}" type="presParOf" srcId="{519427E3-9F02-46C3-8906-E6D773985761}" destId="{B94AAAB3-7A41-44DF-BE16-2DC96D431F8B}" srcOrd="0" destOrd="0" presId="urn:microsoft.com/office/officeart/2005/8/layout/process3"/>
    <dgm:cxn modelId="{FB47E9AC-C83B-4545-876B-41C8CE8AF1B5}" type="presParOf" srcId="{B94AAAB3-7A41-44DF-BE16-2DC96D431F8B}" destId="{45580881-169C-4B2D-A72A-853158718212}" srcOrd="0" destOrd="0" presId="urn:microsoft.com/office/officeart/2005/8/layout/process3"/>
    <dgm:cxn modelId="{10DF7A2F-4070-4CAF-9FA4-5F17156D3E5B}" type="presParOf" srcId="{B94AAAB3-7A41-44DF-BE16-2DC96D431F8B}" destId="{CE649431-9757-49B9-BA93-661E4D74330E}" srcOrd="1" destOrd="0" presId="urn:microsoft.com/office/officeart/2005/8/layout/process3"/>
    <dgm:cxn modelId="{FE2BFD88-ED80-4818-82B7-8A726720B2C0}" type="presParOf" srcId="{B94AAAB3-7A41-44DF-BE16-2DC96D431F8B}" destId="{27A3065E-FB05-4905-A866-0D90812C1264}" srcOrd="2" destOrd="0" presId="urn:microsoft.com/office/officeart/2005/8/layout/process3"/>
    <dgm:cxn modelId="{05D27DCD-C1DC-4073-8780-0969029998D3}" type="presParOf" srcId="{519427E3-9F02-46C3-8906-E6D773985761}" destId="{9844DB6D-898F-42C9-AC92-F32A90187A98}" srcOrd="1" destOrd="0" presId="urn:microsoft.com/office/officeart/2005/8/layout/process3"/>
    <dgm:cxn modelId="{6F480803-ACC7-428B-8627-3E45C6CFEEB9}" type="presParOf" srcId="{9844DB6D-898F-42C9-AC92-F32A90187A98}" destId="{1920159B-B734-4E8D-AFF9-0F3F7569BA4D}" srcOrd="0" destOrd="0" presId="urn:microsoft.com/office/officeart/2005/8/layout/process3"/>
    <dgm:cxn modelId="{BA9BF778-8044-4CE6-89BB-44DFBE1BE7B6}" type="presParOf" srcId="{519427E3-9F02-46C3-8906-E6D773985761}" destId="{8CC509E6-B45E-45E7-BA52-A0904F08B713}" srcOrd="2" destOrd="0" presId="urn:microsoft.com/office/officeart/2005/8/layout/process3"/>
    <dgm:cxn modelId="{AC4FA3D4-52EA-4369-B69B-71A4EE4E2C9B}" type="presParOf" srcId="{8CC509E6-B45E-45E7-BA52-A0904F08B713}" destId="{0B1E0933-561D-4CB6-AC07-0B1E54818B79}" srcOrd="0" destOrd="0" presId="urn:microsoft.com/office/officeart/2005/8/layout/process3"/>
    <dgm:cxn modelId="{738E7B35-238E-4B88-8ADB-DC7C8BE6FD42}" type="presParOf" srcId="{8CC509E6-B45E-45E7-BA52-A0904F08B713}" destId="{7A631EC8-93FE-4313-ADBA-48845D95A83A}" srcOrd="1" destOrd="0" presId="urn:microsoft.com/office/officeart/2005/8/layout/process3"/>
    <dgm:cxn modelId="{335CC032-ADA2-47B3-A5E7-19787D5EB8FD}" type="presParOf" srcId="{8CC509E6-B45E-45E7-BA52-A0904F08B713}" destId="{BC870A02-0F9F-4FC5-8F97-A1EEDBA946BE}" srcOrd="2" destOrd="0" presId="urn:microsoft.com/office/officeart/2005/8/layout/process3"/>
    <dgm:cxn modelId="{35B9B226-AFD6-4AD4-A930-807E318FEA5E}" type="presParOf" srcId="{519427E3-9F02-46C3-8906-E6D773985761}" destId="{48D11657-34F2-42D7-9337-9C69DB67431E}" srcOrd="3" destOrd="0" presId="urn:microsoft.com/office/officeart/2005/8/layout/process3"/>
    <dgm:cxn modelId="{E89A8DB9-0FB0-4B0A-B33A-EA8B59A357A0}" type="presParOf" srcId="{48D11657-34F2-42D7-9337-9C69DB67431E}" destId="{4C4395FB-A458-4D06-A942-E8B6CB174EC4}" srcOrd="0" destOrd="0" presId="urn:microsoft.com/office/officeart/2005/8/layout/process3"/>
    <dgm:cxn modelId="{62F5F46B-153D-4516-B80F-6EBAB0AC9AF4}" type="presParOf" srcId="{519427E3-9F02-46C3-8906-E6D773985761}" destId="{8965D2AD-F6A6-4290-ABCA-03E570A50CF1}" srcOrd="4" destOrd="0" presId="urn:microsoft.com/office/officeart/2005/8/layout/process3"/>
    <dgm:cxn modelId="{39B05EDF-C6CD-4933-8C52-0BBD5A3B2232}" type="presParOf" srcId="{8965D2AD-F6A6-4290-ABCA-03E570A50CF1}" destId="{95AFB349-FAFE-4744-AC55-488FD754A1E0}" srcOrd="0" destOrd="0" presId="urn:microsoft.com/office/officeart/2005/8/layout/process3"/>
    <dgm:cxn modelId="{33888A69-73AD-477B-BCF9-F9BC0E12FD9F}" type="presParOf" srcId="{8965D2AD-F6A6-4290-ABCA-03E570A50CF1}" destId="{29BEE095-9D9E-4753-9374-7197F6A5C446}" srcOrd="1" destOrd="0" presId="urn:microsoft.com/office/officeart/2005/8/layout/process3"/>
    <dgm:cxn modelId="{CB23B472-9E0A-48F0-BE69-ECB89712257E}" type="presParOf" srcId="{8965D2AD-F6A6-4290-ABCA-03E570A50CF1}" destId="{5B4244EB-08FC-499B-9496-8F7EE10BF9B3}" srcOrd="2" destOrd="0" presId="urn:microsoft.com/office/officeart/2005/8/layout/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C07559-E831-4128-BBA9-373B496099A4}" type="doc">
      <dgm:prSet loTypeId="urn:microsoft.com/office/officeart/2005/8/layout/lProcess2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3C5EF5E2-E5CF-4CA2-B1EC-B6CED97A5EC6}">
      <dgm:prSet phldrT="[نص]" custT="1"/>
      <dgm:spPr/>
      <dgm:t>
        <a:bodyPr/>
        <a:lstStyle/>
        <a:p>
          <a:r>
            <a:rPr lang="ar-JO" sz="4000" b="1" dirty="0" smtClean="0"/>
            <a:t>توافر رأس مال</a:t>
          </a:r>
          <a:endParaRPr lang="en-AU" sz="4000" b="1" dirty="0"/>
        </a:p>
      </dgm:t>
    </dgm:pt>
    <dgm:pt modelId="{EBE2053B-07B2-487B-AFA8-B636D27775C0}" type="parTrans" cxnId="{6CFEE33C-D939-44D0-BC20-4A6660C8F945}">
      <dgm:prSet/>
      <dgm:spPr/>
      <dgm:t>
        <a:bodyPr/>
        <a:lstStyle/>
        <a:p>
          <a:endParaRPr lang="en-AU" sz="2000" b="1"/>
        </a:p>
      </dgm:t>
    </dgm:pt>
    <dgm:pt modelId="{5E94CCB2-E77F-4C53-A5BB-D452E848856E}" type="sibTrans" cxnId="{6CFEE33C-D939-44D0-BC20-4A6660C8F945}">
      <dgm:prSet/>
      <dgm:spPr/>
      <dgm:t>
        <a:bodyPr/>
        <a:lstStyle/>
        <a:p>
          <a:endParaRPr lang="en-AU" sz="2000" b="1"/>
        </a:p>
      </dgm:t>
    </dgm:pt>
    <dgm:pt modelId="{AD139DA4-C5AE-4D96-B8A5-B1CE006C042D}">
      <dgm:prSet phldrT="[نص]" custT="1"/>
      <dgm:spPr/>
      <dgm:t>
        <a:bodyPr/>
        <a:lstStyle/>
        <a:p>
          <a:r>
            <a:rPr lang="ar-JO" sz="2400" b="1" dirty="0" smtClean="0"/>
            <a:t>استقرار الأوضاع السياسية أدى إلى تقدم العلم والفنون والصناعات </a:t>
          </a:r>
          <a:endParaRPr lang="en-AU" sz="2400" b="1" dirty="0"/>
        </a:p>
      </dgm:t>
    </dgm:pt>
    <dgm:pt modelId="{7ADE8553-7240-4E23-8E47-3EB6F52AFE3B}" type="parTrans" cxnId="{1E9C9B2C-CBFF-440B-932E-E45A293C9F05}">
      <dgm:prSet/>
      <dgm:spPr/>
      <dgm:t>
        <a:bodyPr/>
        <a:lstStyle/>
        <a:p>
          <a:endParaRPr lang="en-AU" sz="2000" b="1"/>
        </a:p>
      </dgm:t>
    </dgm:pt>
    <dgm:pt modelId="{5419E6E9-3BF9-4D79-9123-3877DC26A7EA}" type="sibTrans" cxnId="{1E9C9B2C-CBFF-440B-932E-E45A293C9F05}">
      <dgm:prSet/>
      <dgm:spPr/>
      <dgm:t>
        <a:bodyPr/>
        <a:lstStyle/>
        <a:p>
          <a:endParaRPr lang="en-AU" sz="2000" b="1"/>
        </a:p>
      </dgm:t>
    </dgm:pt>
    <dgm:pt modelId="{39F41B8A-9830-40DE-B1E4-C03FA68C0B64}">
      <dgm:prSet phldrT="[نص]" custT="1"/>
      <dgm:spPr/>
      <dgm:t>
        <a:bodyPr/>
        <a:lstStyle/>
        <a:p>
          <a:r>
            <a:rPr lang="ar-JO" sz="3200" b="1" dirty="0" smtClean="0"/>
            <a:t>ملائمة المناخ للنشاط البشري وتوافر الأيدي العاملة </a:t>
          </a:r>
          <a:endParaRPr lang="en-AU" sz="3200" b="1" dirty="0"/>
        </a:p>
      </dgm:t>
    </dgm:pt>
    <dgm:pt modelId="{0D3ABF3B-46C6-4FEE-8F0E-32473C3DB75E}" type="parTrans" cxnId="{B7223AEA-946C-446F-800B-7DE86F912320}">
      <dgm:prSet/>
      <dgm:spPr/>
      <dgm:t>
        <a:bodyPr/>
        <a:lstStyle/>
        <a:p>
          <a:endParaRPr lang="en-AU" sz="2000" b="1"/>
        </a:p>
      </dgm:t>
    </dgm:pt>
    <dgm:pt modelId="{99253294-7F6E-4370-829E-ACE62031BCD8}" type="sibTrans" cxnId="{B7223AEA-946C-446F-800B-7DE86F912320}">
      <dgm:prSet/>
      <dgm:spPr/>
      <dgm:t>
        <a:bodyPr/>
        <a:lstStyle/>
        <a:p>
          <a:endParaRPr lang="en-AU" sz="2000" b="1"/>
        </a:p>
      </dgm:t>
    </dgm:pt>
    <dgm:pt modelId="{F2C7D10D-3712-4835-9132-EA0DCE82BFC9}">
      <dgm:prSet phldrT="[نص]" custT="1"/>
      <dgm:spPr/>
      <dgm:t>
        <a:bodyPr/>
        <a:lstStyle/>
        <a:p>
          <a:r>
            <a:rPr lang="ar-JO" sz="2400" b="1" dirty="0" smtClean="0"/>
            <a:t>حركة الاستعمال الأوروبي في القرنين الثامن عشر والتاسع عشر</a:t>
          </a:r>
          <a:endParaRPr lang="en-AU" sz="2400" b="1" dirty="0"/>
        </a:p>
      </dgm:t>
    </dgm:pt>
    <dgm:pt modelId="{250B7C3C-F3FC-45D1-A3F0-7D79909E9944}" type="parTrans" cxnId="{68CBB093-E87C-4E3A-BE74-B64168064DA1}">
      <dgm:prSet/>
      <dgm:spPr/>
      <dgm:t>
        <a:bodyPr/>
        <a:lstStyle/>
        <a:p>
          <a:endParaRPr lang="en-AU" sz="2000" b="1"/>
        </a:p>
      </dgm:t>
    </dgm:pt>
    <dgm:pt modelId="{241BE08A-8926-4514-B850-507E08B6D8F2}" type="sibTrans" cxnId="{68CBB093-E87C-4E3A-BE74-B64168064DA1}">
      <dgm:prSet/>
      <dgm:spPr/>
      <dgm:t>
        <a:bodyPr/>
        <a:lstStyle/>
        <a:p>
          <a:endParaRPr lang="en-AU" sz="2000" b="1"/>
        </a:p>
      </dgm:t>
    </dgm:pt>
    <dgm:pt modelId="{F78DC719-FF9F-45B9-A358-93A9C5C51849}">
      <dgm:prSet phldrT="[نص]" custT="1"/>
      <dgm:spPr/>
      <dgm:t>
        <a:bodyPr/>
        <a:lstStyle/>
        <a:p>
          <a:r>
            <a:rPr lang="ar-JO" sz="3600" b="1" dirty="0" smtClean="0"/>
            <a:t>انهيار النظام الإقطاعي في أوروبا </a:t>
          </a:r>
          <a:endParaRPr lang="en-AU" sz="3600" b="1" dirty="0"/>
        </a:p>
      </dgm:t>
    </dgm:pt>
    <dgm:pt modelId="{5D0A5126-DE0E-45EC-951E-9CB42623F384}" type="parTrans" cxnId="{C3CCB99A-1CBB-481A-8D7A-AD81FADE9820}">
      <dgm:prSet/>
      <dgm:spPr/>
      <dgm:t>
        <a:bodyPr/>
        <a:lstStyle/>
        <a:p>
          <a:endParaRPr lang="en-AU" sz="2000" b="1"/>
        </a:p>
      </dgm:t>
    </dgm:pt>
    <dgm:pt modelId="{E9522818-BEFB-4CD1-A35B-7DC47D9BC82B}" type="sibTrans" cxnId="{C3CCB99A-1CBB-481A-8D7A-AD81FADE9820}">
      <dgm:prSet/>
      <dgm:spPr/>
      <dgm:t>
        <a:bodyPr/>
        <a:lstStyle/>
        <a:p>
          <a:endParaRPr lang="en-AU" sz="2000" b="1"/>
        </a:p>
      </dgm:t>
    </dgm:pt>
    <dgm:pt modelId="{427CE6AD-8AE8-4D5F-B3C3-955C7D944407}">
      <dgm:prSet phldrT="[نص]" custT="1"/>
      <dgm:spPr/>
      <dgm:t>
        <a:bodyPr/>
        <a:lstStyle/>
        <a:p>
          <a:r>
            <a:rPr lang="ar-JO" sz="5400" b="1" dirty="0" smtClean="0"/>
            <a:t>العوامل التي أدت إلى قيام الثورة الصناعية</a:t>
          </a:r>
          <a:endParaRPr lang="en-AU" sz="5400" b="1" dirty="0"/>
        </a:p>
      </dgm:t>
    </dgm:pt>
    <dgm:pt modelId="{D0D5E7FE-3A36-47AF-9DC3-806B568F372F}" type="sibTrans" cxnId="{1BF45AD8-9430-4F29-8481-58E497E63407}">
      <dgm:prSet/>
      <dgm:spPr/>
      <dgm:t>
        <a:bodyPr/>
        <a:lstStyle/>
        <a:p>
          <a:endParaRPr lang="en-AU" sz="2000" b="1"/>
        </a:p>
      </dgm:t>
    </dgm:pt>
    <dgm:pt modelId="{5BEC31B7-2068-4F07-967A-FE5054224EC5}" type="parTrans" cxnId="{1BF45AD8-9430-4F29-8481-58E497E63407}">
      <dgm:prSet/>
      <dgm:spPr/>
      <dgm:t>
        <a:bodyPr/>
        <a:lstStyle/>
        <a:p>
          <a:endParaRPr lang="en-AU" sz="2000" b="1"/>
        </a:p>
      </dgm:t>
    </dgm:pt>
    <dgm:pt modelId="{7BAA5254-B7C9-488B-AE8D-FBF5A534E975}" type="pres">
      <dgm:prSet presAssocID="{9EC07559-E831-4128-BBA9-373B496099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6A2A0ED-E245-477C-BEB7-7C9844662ED7}" type="pres">
      <dgm:prSet presAssocID="{427CE6AD-8AE8-4D5F-B3C3-955C7D944407}" presName="compNode" presStyleCnt="0"/>
      <dgm:spPr/>
      <dgm:t>
        <a:bodyPr/>
        <a:lstStyle/>
        <a:p>
          <a:endParaRPr lang="en-AU"/>
        </a:p>
      </dgm:t>
    </dgm:pt>
    <dgm:pt modelId="{B91B6BAF-8E66-4FC5-9CBD-6F3EEA19D9BC}" type="pres">
      <dgm:prSet presAssocID="{427CE6AD-8AE8-4D5F-B3C3-955C7D944407}" presName="aNode" presStyleLbl="bgShp" presStyleIdx="0" presStyleCnt="1"/>
      <dgm:spPr/>
      <dgm:t>
        <a:bodyPr/>
        <a:lstStyle/>
        <a:p>
          <a:endParaRPr lang="en-AU"/>
        </a:p>
      </dgm:t>
    </dgm:pt>
    <dgm:pt modelId="{0B89B1E4-2239-41E8-BF3C-DAB75C5364DD}" type="pres">
      <dgm:prSet presAssocID="{427CE6AD-8AE8-4D5F-B3C3-955C7D944407}" presName="textNode" presStyleLbl="bgShp" presStyleIdx="0" presStyleCnt="1"/>
      <dgm:spPr/>
      <dgm:t>
        <a:bodyPr/>
        <a:lstStyle/>
        <a:p>
          <a:endParaRPr lang="en-AU"/>
        </a:p>
      </dgm:t>
    </dgm:pt>
    <dgm:pt modelId="{EBBC4A72-91C4-45AA-A8EF-3E1A3CD346BC}" type="pres">
      <dgm:prSet presAssocID="{427CE6AD-8AE8-4D5F-B3C3-955C7D944407}" presName="compChildNode" presStyleCnt="0"/>
      <dgm:spPr/>
      <dgm:t>
        <a:bodyPr/>
        <a:lstStyle/>
        <a:p>
          <a:endParaRPr lang="en-AU"/>
        </a:p>
      </dgm:t>
    </dgm:pt>
    <dgm:pt modelId="{2FB942D2-6FD9-4842-9CD9-10914F6BC8DC}" type="pres">
      <dgm:prSet presAssocID="{427CE6AD-8AE8-4D5F-B3C3-955C7D944407}" presName="theInnerList" presStyleCnt="0"/>
      <dgm:spPr/>
      <dgm:t>
        <a:bodyPr/>
        <a:lstStyle/>
        <a:p>
          <a:endParaRPr lang="en-AU"/>
        </a:p>
      </dgm:t>
    </dgm:pt>
    <dgm:pt modelId="{21C34E4B-00EB-47CE-B285-022EADA8F774}" type="pres">
      <dgm:prSet presAssocID="{3C5EF5E2-E5CF-4CA2-B1EC-B6CED97A5EC6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84021A-FDF4-4CC1-957E-E5421109D028}" type="pres">
      <dgm:prSet presAssocID="{3C5EF5E2-E5CF-4CA2-B1EC-B6CED97A5EC6}" presName="aSpace2" presStyleCnt="0"/>
      <dgm:spPr/>
      <dgm:t>
        <a:bodyPr/>
        <a:lstStyle/>
        <a:p>
          <a:endParaRPr lang="en-AU"/>
        </a:p>
      </dgm:t>
    </dgm:pt>
    <dgm:pt modelId="{29DE396D-FE58-4E1F-81A8-130E6A1315CD}" type="pres">
      <dgm:prSet presAssocID="{AD139DA4-C5AE-4D96-B8A5-B1CE006C042D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94C3BBA-A8A6-491F-A1F3-5F36DD1ADA6E}" type="pres">
      <dgm:prSet presAssocID="{AD139DA4-C5AE-4D96-B8A5-B1CE006C042D}" presName="aSpace2" presStyleCnt="0"/>
      <dgm:spPr/>
      <dgm:t>
        <a:bodyPr/>
        <a:lstStyle/>
        <a:p>
          <a:endParaRPr lang="en-AU"/>
        </a:p>
      </dgm:t>
    </dgm:pt>
    <dgm:pt modelId="{14661053-6876-41FB-BAE3-3169375C8E03}" type="pres">
      <dgm:prSet presAssocID="{39F41B8A-9830-40DE-B1E4-C03FA68C0B64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41F1ABE-07FD-4063-AF40-BCE1BEC75D19}" type="pres">
      <dgm:prSet presAssocID="{39F41B8A-9830-40DE-B1E4-C03FA68C0B64}" presName="aSpace2" presStyleCnt="0"/>
      <dgm:spPr/>
      <dgm:t>
        <a:bodyPr/>
        <a:lstStyle/>
        <a:p>
          <a:endParaRPr lang="en-AU"/>
        </a:p>
      </dgm:t>
    </dgm:pt>
    <dgm:pt modelId="{B3FAF80E-1C3C-4E71-B206-7EBBC70D70AB}" type="pres">
      <dgm:prSet presAssocID="{F2C7D10D-3712-4835-9132-EA0DCE82BFC9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DF080B2-71D9-440A-A9A2-A9D6BA0C86C1}" type="pres">
      <dgm:prSet presAssocID="{F2C7D10D-3712-4835-9132-EA0DCE82BFC9}" presName="aSpace2" presStyleCnt="0"/>
      <dgm:spPr/>
      <dgm:t>
        <a:bodyPr/>
        <a:lstStyle/>
        <a:p>
          <a:endParaRPr lang="en-AU"/>
        </a:p>
      </dgm:t>
    </dgm:pt>
    <dgm:pt modelId="{AAF8403F-7534-4C91-ACC6-1957807C7BC5}" type="pres">
      <dgm:prSet presAssocID="{F78DC719-FF9F-45B9-A358-93A9C5C51849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E093E74-B3C7-421B-9B93-352C44675F36}" type="presOf" srcId="{F78DC719-FF9F-45B9-A358-93A9C5C51849}" destId="{AAF8403F-7534-4C91-ACC6-1957807C7BC5}" srcOrd="0" destOrd="0" presId="urn:microsoft.com/office/officeart/2005/8/layout/lProcess2"/>
    <dgm:cxn modelId="{B7223AEA-946C-446F-800B-7DE86F912320}" srcId="{427CE6AD-8AE8-4D5F-B3C3-955C7D944407}" destId="{39F41B8A-9830-40DE-B1E4-C03FA68C0B64}" srcOrd="2" destOrd="0" parTransId="{0D3ABF3B-46C6-4FEE-8F0E-32473C3DB75E}" sibTransId="{99253294-7F6E-4370-829E-ACE62031BCD8}"/>
    <dgm:cxn modelId="{7EB246ED-4DFA-4F4D-BEA1-F00FCCBE294A}" type="presOf" srcId="{3C5EF5E2-E5CF-4CA2-B1EC-B6CED97A5EC6}" destId="{21C34E4B-00EB-47CE-B285-022EADA8F774}" srcOrd="0" destOrd="0" presId="urn:microsoft.com/office/officeart/2005/8/layout/lProcess2"/>
    <dgm:cxn modelId="{D9D2E912-C920-4427-BA66-B40817499341}" type="presOf" srcId="{39F41B8A-9830-40DE-B1E4-C03FA68C0B64}" destId="{14661053-6876-41FB-BAE3-3169375C8E03}" srcOrd="0" destOrd="0" presId="urn:microsoft.com/office/officeart/2005/8/layout/lProcess2"/>
    <dgm:cxn modelId="{2BFBC88A-83BA-433D-9F10-BC8418A4FDB1}" type="presOf" srcId="{427CE6AD-8AE8-4D5F-B3C3-955C7D944407}" destId="{B91B6BAF-8E66-4FC5-9CBD-6F3EEA19D9BC}" srcOrd="0" destOrd="0" presId="urn:microsoft.com/office/officeart/2005/8/layout/lProcess2"/>
    <dgm:cxn modelId="{C3CCB99A-1CBB-481A-8D7A-AD81FADE9820}" srcId="{427CE6AD-8AE8-4D5F-B3C3-955C7D944407}" destId="{F78DC719-FF9F-45B9-A358-93A9C5C51849}" srcOrd="4" destOrd="0" parTransId="{5D0A5126-DE0E-45EC-951E-9CB42623F384}" sibTransId="{E9522818-BEFB-4CD1-A35B-7DC47D9BC82B}"/>
    <dgm:cxn modelId="{6CFEE33C-D939-44D0-BC20-4A6660C8F945}" srcId="{427CE6AD-8AE8-4D5F-B3C3-955C7D944407}" destId="{3C5EF5E2-E5CF-4CA2-B1EC-B6CED97A5EC6}" srcOrd="0" destOrd="0" parTransId="{EBE2053B-07B2-487B-AFA8-B636D27775C0}" sibTransId="{5E94CCB2-E77F-4C53-A5BB-D452E848856E}"/>
    <dgm:cxn modelId="{FF60B0AB-190C-4395-AA77-19BBA70E742A}" type="presOf" srcId="{AD139DA4-C5AE-4D96-B8A5-B1CE006C042D}" destId="{29DE396D-FE58-4E1F-81A8-130E6A1315CD}" srcOrd="0" destOrd="0" presId="urn:microsoft.com/office/officeart/2005/8/layout/lProcess2"/>
    <dgm:cxn modelId="{1BF45AD8-9430-4F29-8481-58E497E63407}" srcId="{9EC07559-E831-4128-BBA9-373B496099A4}" destId="{427CE6AD-8AE8-4D5F-B3C3-955C7D944407}" srcOrd="0" destOrd="0" parTransId="{5BEC31B7-2068-4F07-967A-FE5054224EC5}" sibTransId="{D0D5E7FE-3A36-47AF-9DC3-806B568F372F}"/>
    <dgm:cxn modelId="{AF7A36F0-B41A-4FE0-BACA-BB564A99CF7C}" type="presOf" srcId="{9EC07559-E831-4128-BBA9-373B496099A4}" destId="{7BAA5254-B7C9-488B-AE8D-FBF5A534E975}" srcOrd="0" destOrd="0" presId="urn:microsoft.com/office/officeart/2005/8/layout/lProcess2"/>
    <dgm:cxn modelId="{E338D1FD-C26C-4799-A86E-A05B50872075}" type="presOf" srcId="{F2C7D10D-3712-4835-9132-EA0DCE82BFC9}" destId="{B3FAF80E-1C3C-4E71-B206-7EBBC70D70AB}" srcOrd="0" destOrd="0" presId="urn:microsoft.com/office/officeart/2005/8/layout/lProcess2"/>
    <dgm:cxn modelId="{3B176880-EE6E-471B-B43A-82854B82C86F}" type="presOf" srcId="{427CE6AD-8AE8-4D5F-B3C3-955C7D944407}" destId="{0B89B1E4-2239-41E8-BF3C-DAB75C5364DD}" srcOrd="1" destOrd="0" presId="urn:microsoft.com/office/officeart/2005/8/layout/lProcess2"/>
    <dgm:cxn modelId="{68CBB093-E87C-4E3A-BE74-B64168064DA1}" srcId="{427CE6AD-8AE8-4D5F-B3C3-955C7D944407}" destId="{F2C7D10D-3712-4835-9132-EA0DCE82BFC9}" srcOrd="3" destOrd="0" parTransId="{250B7C3C-F3FC-45D1-A3F0-7D79909E9944}" sibTransId="{241BE08A-8926-4514-B850-507E08B6D8F2}"/>
    <dgm:cxn modelId="{1E9C9B2C-CBFF-440B-932E-E45A293C9F05}" srcId="{427CE6AD-8AE8-4D5F-B3C3-955C7D944407}" destId="{AD139DA4-C5AE-4D96-B8A5-B1CE006C042D}" srcOrd="1" destOrd="0" parTransId="{7ADE8553-7240-4E23-8E47-3EB6F52AFE3B}" sibTransId="{5419E6E9-3BF9-4D79-9123-3877DC26A7EA}"/>
    <dgm:cxn modelId="{F760B4DA-0BF2-498D-A9CF-9996F7E4323F}" type="presParOf" srcId="{7BAA5254-B7C9-488B-AE8D-FBF5A534E975}" destId="{76A2A0ED-E245-477C-BEB7-7C9844662ED7}" srcOrd="0" destOrd="0" presId="urn:microsoft.com/office/officeart/2005/8/layout/lProcess2"/>
    <dgm:cxn modelId="{C70C4D39-D493-4DD9-BDFF-9A227ED3F2F3}" type="presParOf" srcId="{76A2A0ED-E245-477C-BEB7-7C9844662ED7}" destId="{B91B6BAF-8E66-4FC5-9CBD-6F3EEA19D9BC}" srcOrd="0" destOrd="0" presId="urn:microsoft.com/office/officeart/2005/8/layout/lProcess2"/>
    <dgm:cxn modelId="{EC4C11AB-6A83-4DF2-B056-F43BE9977E99}" type="presParOf" srcId="{76A2A0ED-E245-477C-BEB7-7C9844662ED7}" destId="{0B89B1E4-2239-41E8-BF3C-DAB75C5364DD}" srcOrd="1" destOrd="0" presId="urn:microsoft.com/office/officeart/2005/8/layout/lProcess2"/>
    <dgm:cxn modelId="{42C23A3D-AF4B-471E-8577-F42C1C7857AA}" type="presParOf" srcId="{76A2A0ED-E245-477C-BEB7-7C9844662ED7}" destId="{EBBC4A72-91C4-45AA-A8EF-3E1A3CD346BC}" srcOrd="2" destOrd="0" presId="urn:microsoft.com/office/officeart/2005/8/layout/lProcess2"/>
    <dgm:cxn modelId="{AE6EF472-DDC9-427F-B0AE-4076B95C5143}" type="presParOf" srcId="{EBBC4A72-91C4-45AA-A8EF-3E1A3CD346BC}" destId="{2FB942D2-6FD9-4842-9CD9-10914F6BC8DC}" srcOrd="0" destOrd="0" presId="urn:microsoft.com/office/officeart/2005/8/layout/lProcess2"/>
    <dgm:cxn modelId="{DD99701B-221B-43B0-9547-7073C96A8134}" type="presParOf" srcId="{2FB942D2-6FD9-4842-9CD9-10914F6BC8DC}" destId="{21C34E4B-00EB-47CE-B285-022EADA8F774}" srcOrd="0" destOrd="0" presId="urn:microsoft.com/office/officeart/2005/8/layout/lProcess2"/>
    <dgm:cxn modelId="{68BAFF81-9F91-4B8B-AA80-5EB632B2B203}" type="presParOf" srcId="{2FB942D2-6FD9-4842-9CD9-10914F6BC8DC}" destId="{2E84021A-FDF4-4CC1-957E-E5421109D028}" srcOrd="1" destOrd="0" presId="urn:microsoft.com/office/officeart/2005/8/layout/lProcess2"/>
    <dgm:cxn modelId="{AE68E53B-DDC9-4181-AF76-EE17E37C0B1D}" type="presParOf" srcId="{2FB942D2-6FD9-4842-9CD9-10914F6BC8DC}" destId="{29DE396D-FE58-4E1F-81A8-130E6A1315CD}" srcOrd="2" destOrd="0" presId="urn:microsoft.com/office/officeart/2005/8/layout/lProcess2"/>
    <dgm:cxn modelId="{B0F8FC2E-A401-4109-A73C-9CB12D6F93FA}" type="presParOf" srcId="{2FB942D2-6FD9-4842-9CD9-10914F6BC8DC}" destId="{B94C3BBA-A8A6-491F-A1F3-5F36DD1ADA6E}" srcOrd="3" destOrd="0" presId="urn:microsoft.com/office/officeart/2005/8/layout/lProcess2"/>
    <dgm:cxn modelId="{BCA1A1EA-2248-4135-910D-770611878106}" type="presParOf" srcId="{2FB942D2-6FD9-4842-9CD9-10914F6BC8DC}" destId="{14661053-6876-41FB-BAE3-3169375C8E03}" srcOrd="4" destOrd="0" presId="urn:microsoft.com/office/officeart/2005/8/layout/lProcess2"/>
    <dgm:cxn modelId="{F0022949-A066-46A5-8B3B-B6644ACAF740}" type="presParOf" srcId="{2FB942D2-6FD9-4842-9CD9-10914F6BC8DC}" destId="{141F1ABE-07FD-4063-AF40-BCE1BEC75D19}" srcOrd="5" destOrd="0" presId="urn:microsoft.com/office/officeart/2005/8/layout/lProcess2"/>
    <dgm:cxn modelId="{A0474B8B-73B8-4B8C-9A7D-95EC775A4D75}" type="presParOf" srcId="{2FB942D2-6FD9-4842-9CD9-10914F6BC8DC}" destId="{B3FAF80E-1C3C-4E71-B206-7EBBC70D70AB}" srcOrd="6" destOrd="0" presId="urn:microsoft.com/office/officeart/2005/8/layout/lProcess2"/>
    <dgm:cxn modelId="{DB7EB31B-5E9B-4788-8C75-DCF33F3DB9DB}" type="presParOf" srcId="{2FB942D2-6FD9-4842-9CD9-10914F6BC8DC}" destId="{4DF080B2-71D9-440A-A9A2-A9D6BA0C86C1}" srcOrd="7" destOrd="0" presId="urn:microsoft.com/office/officeart/2005/8/layout/lProcess2"/>
    <dgm:cxn modelId="{FCBCEB68-2C74-4B50-8EE8-7BDF3BF0473D}" type="presParOf" srcId="{2FB942D2-6FD9-4842-9CD9-10914F6BC8DC}" destId="{AAF8403F-7534-4C91-ACC6-1957807C7BC5}" srcOrd="8" destOrd="0" presId="urn:microsoft.com/office/officeart/2005/8/layout/l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63CCD0-0241-49AF-9067-5BD5B4A7A7CD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EF3C3480-1582-425D-BBA2-52CB97A79DA8}">
      <dgm:prSet phldrT="[نص]"/>
      <dgm:spPr/>
      <dgm:t>
        <a:bodyPr/>
        <a:lstStyle/>
        <a:p>
          <a:r>
            <a:rPr lang="ar-JO" dirty="0" smtClean="0"/>
            <a:t>نتائج سياسية </a:t>
          </a:r>
          <a:endParaRPr lang="en-AU" dirty="0"/>
        </a:p>
      </dgm:t>
    </dgm:pt>
    <dgm:pt modelId="{EAB3071B-A70D-4360-A796-82162EC73EDC}" type="parTrans" cxnId="{9D31698E-FE03-419A-8CBA-742F84F0A9A4}">
      <dgm:prSet/>
      <dgm:spPr/>
      <dgm:t>
        <a:bodyPr/>
        <a:lstStyle/>
        <a:p>
          <a:endParaRPr lang="en-AU"/>
        </a:p>
      </dgm:t>
    </dgm:pt>
    <dgm:pt modelId="{30FC976C-B4E0-4623-BC32-82105E0635BF}" type="sibTrans" cxnId="{9D31698E-FE03-419A-8CBA-742F84F0A9A4}">
      <dgm:prSet/>
      <dgm:spPr/>
      <dgm:t>
        <a:bodyPr/>
        <a:lstStyle/>
        <a:p>
          <a:endParaRPr lang="en-AU"/>
        </a:p>
      </dgm:t>
    </dgm:pt>
    <dgm:pt modelId="{3F3F00BA-7229-4D99-9249-C602427E0F7F}">
      <dgm:prSet phldrT="[نص]" custT="1"/>
      <dgm:spPr/>
      <dgm:t>
        <a:bodyPr/>
        <a:lstStyle/>
        <a:p>
          <a:r>
            <a:rPr lang="ar-JO" sz="1800" b="1" dirty="0" smtClean="0"/>
            <a:t>تدخل الطبقة الرأسمالية الناعية في سياسات الدول وتوجيهها بما يتوافق مع مصالحا</a:t>
          </a:r>
          <a:endParaRPr lang="en-AU" sz="1800" b="1" dirty="0"/>
        </a:p>
      </dgm:t>
    </dgm:pt>
    <dgm:pt modelId="{59B612B6-BAF3-4DD2-ADF6-AE1D051A2FCB}" type="parTrans" cxnId="{F780CC59-87FD-4E7D-B9E8-365432D72C3D}">
      <dgm:prSet/>
      <dgm:spPr/>
      <dgm:t>
        <a:bodyPr/>
        <a:lstStyle/>
        <a:p>
          <a:endParaRPr lang="en-AU"/>
        </a:p>
      </dgm:t>
    </dgm:pt>
    <dgm:pt modelId="{5F29DBA4-9483-4D06-90BC-0F5DC3FED319}" type="sibTrans" cxnId="{F780CC59-87FD-4E7D-B9E8-365432D72C3D}">
      <dgm:prSet/>
      <dgm:spPr/>
      <dgm:t>
        <a:bodyPr/>
        <a:lstStyle/>
        <a:p>
          <a:endParaRPr lang="en-AU"/>
        </a:p>
      </dgm:t>
    </dgm:pt>
    <dgm:pt modelId="{33438F2D-4141-4432-A6FC-A0153F79DD35}">
      <dgm:prSet phldrT="[نص]" custT="1"/>
      <dgm:spPr/>
      <dgm:t>
        <a:bodyPr/>
        <a:lstStyle/>
        <a:p>
          <a:r>
            <a:rPr lang="ar-JO" sz="1800" b="1" dirty="0" smtClean="0"/>
            <a:t>بدأت مرحلة جديدة من التنافس الاستعماري للحصول على المواد الخام </a:t>
          </a:r>
          <a:endParaRPr lang="en-AU" sz="1800" b="1" dirty="0"/>
        </a:p>
      </dgm:t>
    </dgm:pt>
    <dgm:pt modelId="{FFEC20D3-CBD9-421D-AFB2-6BD139283265}" type="parTrans" cxnId="{C74088A8-1390-4A45-A7B0-87B6A3F3A812}">
      <dgm:prSet/>
      <dgm:spPr/>
      <dgm:t>
        <a:bodyPr/>
        <a:lstStyle/>
        <a:p>
          <a:endParaRPr lang="en-AU"/>
        </a:p>
      </dgm:t>
    </dgm:pt>
    <dgm:pt modelId="{00047B8E-A682-43F7-B7EC-FD9CC922BE16}" type="sibTrans" cxnId="{C74088A8-1390-4A45-A7B0-87B6A3F3A812}">
      <dgm:prSet/>
      <dgm:spPr/>
      <dgm:t>
        <a:bodyPr/>
        <a:lstStyle/>
        <a:p>
          <a:endParaRPr lang="en-AU"/>
        </a:p>
      </dgm:t>
    </dgm:pt>
    <dgm:pt modelId="{3D9B99F2-A7C8-4851-BEC3-B097DDCBCB3A}">
      <dgm:prSet phldrT="[نص]"/>
      <dgm:spPr/>
      <dgm:t>
        <a:bodyPr/>
        <a:lstStyle/>
        <a:p>
          <a:r>
            <a:rPr lang="ar-JO" dirty="0" smtClean="0"/>
            <a:t>نتائج </a:t>
          </a:r>
          <a:r>
            <a:rPr lang="ar-JO" dirty="0" smtClean="0"/>
            <a:t>اقتصادية واجتماعية</a:t>
          </a:r>
          <a:endParaRPr lang="en-AU" dirty="0"/>
        </a:p>
      </dgm:t>
    </dgm:pt>
    <dgm:pt modelId="{2B2F0D51-6307-4DC6-8487-FDB2828DC605}" type="parTrans" cxnId="{D0E4616D-561B-4A34-B06F-21E331E10CA1}">
      <dgm:prSet/>
      <dgm:spPr/>
      <dgm:t>
        <a:bodyPr/>
        <a:lstStyle/>
        <a:p>
          <a:endParaRPr lang="en-AU"/>
        </a:p>
      </dgm:t>
    </dgm:pt>
    <dgm:pt modelId="{4C09CFEA-A3B7-4C90-A093-F6BDD2D7B758}" type="sibTrans" cxnId="{D0E4616D-561B-4A34-B06F-21E331E10CA1}">
      <dgm:prSet/>
      <dgm:spPr/>
      <dgm:t>
        <a:bodyPr/>
        <a:lstStyle/>
        <a:p>
          <a:endParaRPr lang="en-AU"/>
        </a:p>
      </dgm:t>
    </dgm:pt>
    <dgm:pt modelId="{95FDC155-F9D7-437F-8901-55CAF8FD75A1}">
      <dgm:prSet phldrT="[نص]" custT="1"/>
      <dgm:spPr/>
      <dgm:t>
        <a:bodyPr/>
        <a:lstStyle/>
        <a:p>
          <a:r>
            <a:rPr lang="ar-JO" sz="2000" b="1" dirty="0" smtClean="0"/>
            <a:t>تحسين وسائل </a:t>
          </a:r>
          <a:r>
            <a:rPr lang="ar-JO" sz="2000" b="1" dirty="0" err="1" smtClean="0"/>
            <a:t>الانتاج</a:t>
          </a:r>
          <a:r>
            <a:rPr lang="ar-JO" sz="2000" b="1" dirty="0" smtClean="0"/>
            <a:t> بسبب سيطرة الآلة الحديثة وتسييرها بالطاقة (بخار </a:t>
          </a:r>
          <a:r>
            <a:rPr lang="ar-JO" sz="2000" b="1" dirty="0" err="1" smtClean="0"/>
            <a:t>اوكهرباء</a:t>
          </a:r>
          <a:r>
            <a:rPr lang="ar-JO" sz="2000" b="1" dirty="0" smtClean="0"/>
            <a:t> أو بترول )</a:t>
          </a:r>
          <a:endParaRPr lang="en-AU" sz="2000" b="1" dirty="0"/>
        </a:p>
      </dgm:t>
    </dgm:pt>
    <dgm:pt modelId="{0721CCB7-E964-47C7-83F9-BBCDCC671837}" type="parTrans" cxnId="{BE7C8EB6-88E9-4D4E-B5FF-CAE4AC6EF202}">
      <dgm:prSet/>
      <dgm:spPr/>
      <dgm:t>
        <a:bodyPr/>
        <a:lstStyle/>
        <a:p>
          <a:endParaRPr lang="en-AU"/>
        </a:p>
      </dgm:t>
    </dgm:pt>
    <dgm:pt modelId="{0D929D0D-8118-4884-9087-5FB32A39E082}" type="sibTrans" cxnId="{BE7C8EB6-88E9-4D4E-B5FF-CAE4AC6EF202}">
      <dgm:prSet/>
      <dgm:spPr/>
      <dgm:t>
        <a:bodyPr/>
        <a:lstStyle/>
        <a:p>
          <a:endParaRPr lang="en-AU"/>
        </a:p>
      </dgm:t>
    </dgm:pt>
    <dgm:pt modelId="{59E1B835-A1B2-4EA5-9787-A255225E5979}">
      <dgm:prSet phldrT="[نص]" custT="1"/>
      <dgm:spPr/>
      <dgm:t>
        <a:bodyPr/>
        <a:lstStyle/>
        <a:p>
          <a:r>
            <a:rPr lang="ar-JO" sz="2000" b="1" dirty="0" smtClean="0"/>
            <a:t>ازدياد الحاجة </a:t>
          </a:r>
          <a:r>
            <a:rPr lang="ar-JO" sz="2000" b="1" dirty="0" err="1" smtClean="0"/>
            <a:t>الى</a:t>
          </a:r>
          <a:r>
            <a:rPr lang="ar-JO" sz="2000" b="1" dirty="0" smtClean="0"/>
            <a:t> رؤوس الأموال لإقامة المصانع وتشغيل العمالة وشراء مواد </a:t>
          </a:r>
          <a:r>
            <a:rPr lang="ar-JO" sz="2000" b="1" dirty="0" err="1" smtClean="0"/>
            <a:t>اولية</a:t>
          </a:r>
          <a:r>
            <a:rPr lang="ar-JO" sz="2000" b="1" dirty="0" smtClean="0"/>
            <a:t> مما </a:t>
          </a:r>
          <a:r>
            <a:rPr lang="ar-JO" sz="2000" b="1" dirty="0" err="1" smtClean="0"/>
            <a:t>ادى</a:t>
          </a:r>
          <a:r>
            <a:rPr lang="ar-JO" sz="2000" b="1" dirty="0" smtClean="0"/>
            <a:t> إلى تطور نظام </a:t>
          </a:r>
          <a:r>
            <a:rPr lang="ar-JO" sz="2000" b="1" dirty="0" err="1" smtClean="0"/>
            <a:t>المصارق</a:t>
          </a:r>
          <a:r>
            <a:rPr lang="ar-JO" sz="2000" b="1" dirty="0" smtClean="0"/>
            <a:t> والبنوك </a:t>
          </a:r>
          <a:endParaRPr lang="en-AU" sz="2000" b="1" dirty="0"/>
        </a:p>
      </dgm:t>
    </dgm:pt>
    <dgm:pt modelId="{4F7282F1-4670-42D3-ADA1-6D13C7C380E2}" type="parTrans" cxnId="{DB26B600-E2DF-42E8-AF41-DB07BD96FD48}">
      <dgm:prSet/>
      <dgm:spPr/>
      <dgm:t>
        <a:bodyPr/>
        <a:lstStyle/>
        <a:p>
          <a:endParaRPr lang="en-AU"/>
        </a:p>
      </dgm:t>
    </dgm:pt>
    <dgm:pt modelId="{31017D10-3AE9-4713-9048-68F05D535574}" type="sibTrans" cxnId="{DB26B600-E2DF-42E8-AF41-DB07BD96FD48}">
      <dgm:prSet/>
      <dgm:spPr/>
      <dgm:t>
        <a:bodyPr/>
        <a:lstStyle/>
        <a:p>
          <a:endParaRPr lang="en-AU"/>
        </a:p>
      </dgm:t>
    </dgm:pt>
    <dgm:pt modelId="{F47C849E-65E8-48C5-82D0-36A1DD77BF1D}">
      <dgm:prSet phldrT="[نص]" custT="1"/>
      <dgm:spPr/>
      <dgm:t>
        <a:bodyPr/>
        <a:lstStyle/>
        <a:p>
          <a:r>
            <a:rPr lang="ar-JO" sz="1800" b="1" dirty="0" smtClean="0"/>
            <a:t>ظهور النقابات العمالة التي دعت </a:t>
          </a:r>
          <a:r>
            <a:rPr lang="ar-JO" sz="1800" b="1" dirty="0" err="1" smtClean="0"/>
            <a:t>الي</a:t>
          </a:r>
          <a:r>
            <a:rPr lang="ar-JO" sz="1800" b="1" dirty="0" smtClean="0"/>
            <a:t> تحسين أحوال العمال السياسية والاقتصادية والاجتماعية </a:t>
          </a:r>
          <a:endParaRPr lang="en-AU" sz="1800" b="1" dirty="0"/>
        </a:p>
      </dgm:t>
    </dgm:pt>
    <dgm:pt modelId="{D903358C-43EA-4338-92E8-E35C0E2B4F73}" type="parTrans" cxnId="{82D975B6-FBDE-455F-9027-72A101C49E4D}">
      <dgm:prSet/>
      <dgm:spPr/>
      <dgm:t>
        <a:bodyPr/>
        <a:lstStyle/>
        <a:p>
          <a:endParaRPr lang="en-AU"/>
        </a:p>
      </dgm:t>
    </dgm:pt>
    <dgm:pt modelId="{283D3F72-CBA8-45F2-A3CB-369F07B73512}" type="sibTrans" cxnId="{82D975B6-FBDE-455F-9027-72A101C49E4D}">
      <dgm:prSet/>
      <dgm:spPr/>
      <dgm:t>
        <a:bodyPr/>
        <a:lstStyle/>
        <a:p>
          <a:endParaRPr lang="en-AU"/>
        </a:p>
      </dgm:t>
    </dgm:pt>
    <dgm:pt modelId="{CFBC699C-476F-4D9F-B25D-7D0A054C96E6}">
      <dgm:prSet phldrT="[نص]" custT="1"/>
      <dgm:spPr/>
      <dgm:t>
        <a:bodyPr/>
        <a:lstStyle/>
        <a:p>
          <a:r>
            <a:rPr lang="ar-JO" sz="2000" b="1" dirty="0" smtClean="0"/>
            <a:t>زيادة كمية الإنتاج وسرعته نتيجة تطور الآلة واكتشاف قوة محركة واستخراج معادن وزيادة حجم </a:t>
          </a:r>
          <a:r>
            <a:rPr lang="ar-JO" sz="2000" b="1" dirty="0" err="1" smtClean="0"/>
            <a:t>اانتاج</a:t>
          </a:r>
          <a:r>
            <a:rPr lang="ar-JO" sz="2000" b="1" dirty="0" smtClean="0"/>
            <a:t> وسرعته</a:t>
          </a:r>
          <a:endParaRPr lang="en-AU" sz="2000" b="1" dirty="0"/>
        </a:p>
      </dgm:t>
    </dgm:pt>
    <dgm:pt modelId="{82D68B32-80B8-40D2-B9F2-A41698B56123}" type="parTrans" cxnId="{C342F933-8F5F-4EB2-83F1-8315F419751D}">
      <dgm:prSet/>
      <dgm:spPr/>
      <dgm:t>
        <a:bodyPr/>
        <a:lstStyle/>
        <a:p>
          <a:endParaRPr lang="en-AU"/>
        </a:p>
      </dgm:t>
    </dgm:pt>
    <dgm:pt modelId="{4F690634-4918-476C-840F-12E62B77FC2E}" type="sibTrans" cxnId="{C342F933-8F5F-4EB2-83F1-8315F419751D}">
      <dgm:prSet/>
      <dgm:spPr/>
      <dgm:t>
        <a:bodyPr/>
        <a:lstStyle/>
        <a:p>
          <a:endParaRPr lang="en-AU"/>
        </a:p>
      </dgm:t>
    </dgm:pt>
    <dgm:pt modelId="{0BD73A19-766E-479F-AD4E-16875C48D14A}">
      <dgm:prSet phldrT="[نص]" custT="1"/>
      <dgm:spPr/>
      <dgm:t>
        <a:bodyPr/>
        <a:lstStyle/>
        <a:p>
          <a:r>
            <a:rPr lang="ar-JO" sz="2000" b="1" dirty="0" smtClean="0"/>
            <a:t>الهجرة من الريف </a:t>
          </a:r>
          <a:r>
            <a:rPr lang="ar-JO" sz="2000" b="1" dirty="0" err="1" smtClean="0"/>
            <a:t>الى</a:t>
          </a:r>
          <a:r>
            <a:rPr lang="ar-JO" sz="2000" b="1" dirty="0" smtClean="0"/>
            <a:t> المدينة للعمل في الصناعة أدى </a:t>
          </a:r>
          <a:r>
            <a:rPr lang="ar-JO" sz="2000" b="1" dirty="0" err="1" smtClean="0"/>
            <a:t>الى</a:t>
          </a:r>
          <a:r>
            <a:rPr lang="ar-JO" sz="2000" b="1" dirty="0" smtClean="0"/>
            <a:t> نمو العديد من المدن الصناعية في أوروبا </a:t>
          </a:r>
          <a:endParaRPr lang="en-AU" sz="2000" b="1" dirty="0"/>
        </a:p>
      </dgm:t>
    </dgm:pt>
    <dgm:pt modelId="{ABDE22BD-9C92-4A76-8F6D-CE2F99C103F6}" type="parTrans" cxnId="{18FD1CB0-9B1F-4777-B7A7-F3C6342CD812}">
      <dgm:prSet/>
      <dgm:spPr/>
      <dgm:t>
        <a:bodyPr/>
        <a:lstStyle/>
        <a:p>
          <a:endParaRPr lang="en-AU"/>
        </a:p>
      </dgm:t>
    </dgm:pt>
    <dgm:pt modelId="{68C1D638-34D5-4FB1-95C2-405C836477DA}" type="sibTrans" cxnId="{18FD1CB0-9B1F-4777-B7A7-F3C6342CD812}">
      <dgm:prSet/>
      <dgm:spPr/>
      <dgm:t>
        <a:bodyPr/>
        <a:lstStyle/>
        <a:p>
          <a:endParaRPr lang="en-AU"/>
        </a:p>
      </dgm:t>
    </dgm:pt>
    <dgm:pt modelId="{A1C8BF2C-5D06-4FEC-B05F-8AA5C743B3D9}" type="pres">
      <dgm:prSet presAssocID="{1563CCD0-0241-49AF-9067-5BD5B4A7A7C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B1F8CD8D-6803-4E35-A452-78D322F3EEB7}" type="pres">
      <dgm:prSet presAssocID="{EF3C3480-1582-425D-BBA2-52CB97A79DA8}" presName="linNode" presStyleCnt="0"/>
      <dgm:spPr/>
    </dgm:pt>
    <dgm:pt modelId="{06FE8FAB-114E-48CD-868D-0447CA36705A}" type="pres">
      <dgm:prSet presAssocID="{EF3C3480-1582-425D-BBA2-52CB97A79DA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6E4DCC1-0CCE-4498-A216-4F9BFFAA9809}" type="pres">
      <dgm:prSet presAssocID="{EF3C3480-1582-425D-BBA2-52CB97A79DA8}" presName="childShp" presStyleLbl="bgAccFollowNode1" presStyleIdx="0" presStyleCnt="2" custScaleY="9589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6F21476-D900-4EFC-9F88-AB0BAA367EF5}" type="pres">
      <dgm:prSet presAssocID="{30FC976C-B4E0-4623-BC32-82105E0635BF}" presName="spacing" presStyleCnt="0"/>
      <dgm:spPr/>
    </dgm:pt>
    <dgm:pt modelId="{D49D8AAF-6758-4587-9D4B-72C97740D7DA}" type="pres">
      <dgm:prSet presAssocID="{3D9B99F2-A7C8-4851-BEC3-B097DDCBCB3A}" presName="linNode" presStyleCnt="0"/>
      <dgm:spPr/>
    </dgm:pt>
    <dgm:pt modelId="{26EDC08E-08FD-48AB-9008-5D23990BED2E}" type="pres">
      <dgm:prSet presAssocID="{3D9B99F2-A7C8-4851-BEC3-B097DDCBCB3A}" presName="parentShp" presStyleLbl="node1" presStyleIdx="1" presStyleCnt="2" custScaleX="7532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AAA6266-7931-448B-B02D-B3531CDA2E3D}" type="pres">
      <dgm:prSet presAssocID="{3D9B99F2-A7C8-4851-BEC3-B097DDCBCB3A}" presName="childShp" presStyleLbl="bgAccFollowNode1" presStyleIdx="1" presStyleCnt="2" custScaleX="119414" custScaleY="147154" custLinFactNeighborX="-496" custLinFactNeighborY="-8989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74088A8-1390-4A45-A7B0-87B6A3F3A812}" srcId="{EF3C3480-1582-425D-BBA2-52CB97A79DA8}" destId="{33438F2D-4141-4432-A6FC-A0153F79DD35}" srcOrd="2" destOrd="0" parTransId="{FFEC20D3-CBD9-421D-AFB2-6BD139283265}" sibTransId="{00047B8E-A682-43F7-B7EC-FD9CC922BE16}"/>
    <dgm:cxn modelId="{C342F933-8F5F-4EB2-83F1-8315F419751D}" srcId="{3D9B99F2-A7C8-4851-BEC3-B097DDCBCB3A}" destId="{CFBC699C-476F-4D9F-B25D-7D0A054C96E6}" srcOrd="1" destOrd="0" parTransId="{82D68B32-80B8-40D2-B9F2-A41698B56123}" sibTransId="{4F690634-4918-476C-840F-12E62B77FC2E}"/>
    <dgm:cxn modelId="{ACC26587-9DE4-4AB6-86AA-AEEEFA7E043B}" type="presOf" srcId="{1563CCD0-0241-49AF-9067-5BD5B4A7A7CD}" destId="{A1C8BF2C-5D06-4FEC-B05F-8AA5C743B3D9}" srcOrd="0" destOrd="0" presId="urn:microsoft.com/office/officeart/2005/8/layout/vList6"/>
    <dgm:cxn modelId="{44EC1CD9-44F3-4FDA-B108-36DF57EF6FF1}" type="presOf" srcId="{0BD73A19-766E-479F-AD4E-16875C48D14A}" destId="{3AAA6266-7931-448B-B02D-B3531CDA2E3D}" srcOrd="0" destOrd="3" presId="urn:microsoft.com/office/officeart/2005/8/layout/vList6"/>
    <dgm:cxn modelId="{41953E3A-EE0E-4961-A947-37C9E3F5318E}" type="presOf" srcId="{33438F2D-4141-4432-A6FC-A0153F79DD35}" destId="{B6E4DCC1-0CCE-4498-A216-4F9BFFAA9809}" srcOrd="0" destOrd="2" presId="urn:microsoft.com/office/officeart/2005/8/layout/vList6"/>
    <dgm:cxn modelId="{07C2A891-0928-4EB8-B42B-61E59ABA7A5E}" type="presOf" srcId="{EF3C3480-1582-425D-BBA2-52CB97A79DA8}" destId="{06FE8FAB-114E-48CD-868D-0447CA36705A}" srcOrd="0" destOrd="0" presId="urn:microsoft.com/office/officeart/2005/8/layout/vList6"/>
    <dgm:cxn modelId="{0D17894E-C29F-4C64-B009-A60EDFE21FCE}" type="presOf" srcId="{F47C849E-65E8-48C5-82D0-36A1DD77BF1D}" destId="{B6E4DCC1-0CCE-4498-A216-4F9BFFAA9809}" srcOrd="0" destOrd="1" presId="urn:microsoft.com/office/officeart/2005/8/layout/vList6"/>
    <dgm:cxn modelId="{F780CC59-87FD-4E7D-B9E8-365432D72C3D}" srcId="{EF3C3480-1582-425D-BBA2-52CB97A79DA8}" destId="{3F3F00BA-7229-4D99-9249-C602427E0F7F}" srcOrd="0" destOrd="0" parTransId="{59B612B6-BAF3-4DD2-ADF6-AE1D051A2FCB}" sibTransId="{5F29DBA4-9483-4D06-90BC-0F5DC3FED319}"/>
    <dgm:cxn modelId="{4C52C0F8-8D2B-4461-95BE-062C736772AF}" type="presOf" srcId="{3F3F00BA-7229-4D99-9249-C602427E0F7F}" destId="{B6E4DCC1-0CCE-4498-A216-4F9BFFAA9809}" srcOrd="0" destOrd="0" presId="urn:microsoft.com/office/officeart/2005/8/layout/vList6"/>
    <dgm:cxn modelId="{DB26B600-E2DF-42E8-AF41-DB07BD96FD48}" srcId="{3D9B99F2-A7C8-4851-BEC3-B097DDCBCB3A}" destId="{59E1B835-A1B2-4EA5-9787-A255225E5979}" srcOrd="2" destOrd="0" parTransId="{4F7282F1-4670-42D3-ADA1-6D13C7C380E2}" sibTransId="{31017D10-3AE9-4713-9048-68F05D535574}"/>
    <dgm:cxn modelId="{18FD1CB0-9B1F-4777-B7A7-F3C6342CD812}" srcId="{3D9B99F2-A7C8-4851-BEC3-B097DDCBCB3A}" destId="{0BD73A19-766E-479F-AD4E-16875C48D14A}" srcOrd="3" destOrd="0" parTransId="{ABDE22BD-9C92-4A76-8F6D-CE2F99C103F6}" sibTransId="{68C1D638-34D5-4FB1-95C2-405C836477DA}"/>
    <dgm:cxn modelId="{D0E4616D-561B-4A34-B06F-21E331E10CA1}" srcId="{1563CCD0-0241-49AF-9067-5BD5B4A7A7CD}" destId="{3D9B99F2-A7C8-4851-BEC3-B097DDCBCB3A}" srcOrd="1" destOrd="0" parTransId="{2B2F0D51-6307-4DC6-8487-FDB2828DC605}" sibTransId="{4C09CFEA-A3B7-4C90-A093-F6BDD2D7B758}"/>
    <dgm:cxn modelId="{BE7C8EB6-88E9-4D4E-B5FF-CAE4AC6EF202}" srcId="{3D9B99F2-A7C8-4851-BEC3-B097DDCBCB3A}" destId="{95FDC155-F9D7-437F-8901-55CAF8FD75A1}" srcOrd="0" destOrd="0" parTransId="{0721CCB7-E964-47C7-83F9-BBCDCC671837}" sibTransId="{0D929D0D-8118-4884-9087-5FB32A39E082}"/>
    <dgm:cxn modelId="{9E8BD6ED-C5F9-4DB3-A9E0-0BA42A48D29C}" type="presOf" srcId="{59E1B835-A1B2-4EA5-9787-A255225E5979}" destId="{3AAA6266-7931-448B-B02D-B3531CDA2E3D}" srcOrd="0" destOrd="2" presId="urn:microsoft.com/office/officeart/2005/8/layout/vList6"/>
    <dgm:cxn modelId="{9D31698E-FE03-419A-8CBA-742F84F0A9A4}" srcId="{1563CCD0-0241-49AF-9067-5BD5B4A7A7CD}" destId="{EF3C3480-1582-425D-BBA2-52CB97A79DA8}" srcOrd="0" destOrd="0" parTransId="{EAB3071B-A70D-4360-A796-82162EC73EDC}" sibTransId="{30FC976C-B4E0-4623-BC32-82105E0635BF}"/>
    <dgm:cxn modelId="{0CF1735F-2951-4D90-A86B-30B2A4AE603C}" type="presOf" srcId="{CFBC699C-476F-4D9F-B25D-7D0A054C96E6}" destId="{3AAA6266-7931-448B-B02D-B3531CDA2E3D}" srcOrd="0" destOrd="1" presId="urn:microsoft.com/office/officeart/2005/8/layout/vList6"/>
    <dgm:cxn modelId="{3ED3F62E-7362-40EF-BD9F-505C9DC75E03}" type="presOf" srcId="{3D9B99F2-A7C8-4851-BEC3-B097DDCBCB3A}" destId="{26EDC08E-08FD-48AB-9008-5D23990BED2E}" srcOrd="0" destOrd="0" presId="urn:microsoft.com/office/officeart/2005/8/layout/vList6"/>
    <dgm:cxn modelId="{BFAE0FB4-E6AF-4387-96E1-170D945166EE}" type="presOf" srcId="{95FDC155-F9D7-437F-8901-55CAF8FD75A1}" destId="{3AAA6266-7931-448B-B02D-B3531CDA2E3D}" srcOrd="0" destOrd="0" presId="urn:microsoft.com/office/officeart/2005/8/layout/vList6"/>
    <dgm:cxn modelId="{82D975B6-FBDE-455F-9027-72A101C49E4D}" srcId="{EF3C3480-1582-425D-BBA2-52CB97A79DA8}" destId="{F47C849E-65E8-48C5-82D0-36A1DD77BF1D}" srcOrd="1" destOrd="0" parTransId="{D903358C-43EA-4338-92E8-E35C0E2B4F73}" sibTransId="{283D3F72-CBA8-45F2-A3CB-369F07B73512}"/>
    <dgm:cxn modelId="{ABE4F024-3021-42C3-B99C-131466CFE24F}" type="presParOf" srcId="{A1C8BF2C-5D06-4FEC-B05F-8AA5C743B3D9}" destId="{B1F8CD8D-6803-4E35-A452-78D322F3EEB7}" srcOrd="0" destOrd="0" presId="urn:microsoft.com/office/officeart/2005/8/layout/vList6"/>
    <dgm:cxn modelId="{C41C4D29-A895-4D93-A801-5CCFB597EC32}" type="presParOf" srcId="{B1F8CD8D-6803-4E35-A452-78D322F3EEB7}" destId="{06FE8FAB-114E-48CD-868D-0447CA36705A}" srcOrd="0" destOrd="0" presId="urn:microsoft.com/office/officeart/2005/8/layout/vList6"/>
    <dgm:cxn modelId="{684C2440-CAFA-477A-9131-A92F555144E3}" type="presParOf" srcId="{B1F8CD8D-6803-4E35-A452-78D322F3EEB7}" destId="{B6E4DCC1-0CCE-4498-A216-4F9BFFAA9809}" srcOrd="1" destOrd="0" presId="urn:microsoft.com/office/officeart/2005/8/layout/vList6"/>
    <dgm:cxn modelId="{77C15041-8B7D-4081-8E9F-005288AE863A}" type="presParOf" srcId="{A1C8BF2C-5D06-4FEC-B05F-8AA5C743B3D9}" destId="{A6F21476-D900-4EFC-9F88-AB0BAA367EF5}" srcOrd="1" destOrd="0" presId="urn:microsoft.com/office/officeart/2005/8/layout/vList6"/>
    <dgm:cxn modelId="{0997E5F0-734E-4C02-8EF3-9335E774CD90}" type="presParOf" srcId="{A1C8BF2C-5D06-4FEC-B05F-8AA5C743B3D9}" destId="{D49D8AAF-6758-4587-9D4B-72C97740D7DA}" srcOrd="2" destOrd="0" presId="urn:microsoft.com/office/officeart/2005/8/layout/vList6"/>
    <dgm:cxn modelId="{F1A20FE7-1360-4530-AFA8-DB50C16E607D}" type="presParOf" srcId="{D49D8AAF-6758-4587-9D4B-72C97740D7DA}" destId="{26EDC08E-08FD-48AB-9008-5D23990BED2E}" srcOrd="0" destOrd="0" presId="urn:microsoft.com/office/officeart/2005/8/layout/vList6"/>
    <dgm:cxn modelId="{479D9BBE-15B9-4E22-AA7D-88267EF25CF1}" type="presParOf" srcId="{D49D8AAF-6758-4587-9D4B-72C97740D7DA}" destId="{3AAA6266-7931-448B-B02D-B3531CDA2E3D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764EF-0214-4ED2-9341-660D9BF41FED}" type="datetimeFigureOut">
              <a:rPr lang="en-US" smtClean="0"/>
              <a:pPr/>
              <a:t>3/27/2020</a:t>
            </a:fld>
            <a:endParaRPr lang="en-AU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C241B-4DEF-410E-9B29-D9E7A5E946B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AU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5602-801A-4191-9BEC-02DD4632820E}" type="datetime1">
              <a:rPr lang="en-US" smtClean="0"/>
              <a:pPr/>
              <a:t>3/27/2020</a:t>
            </a:fld>
            <a:endParaRPr lang="en-AU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ECF-E3D6-435A-9F82-BEB75922BE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C5EE-DA54-46DD-8B86-04FA724C14AA}" type="datetime1">
              <a:rPr lang="en-US" smtClean="0"/>
              <a:pPr/>
              <a:t>3/27/2020</a:t>
            </a:fld>
            <a:endParaRPr lang="en-AU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ECF-E3D6-435A-9F82-BEB75922BE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33DE-85A2-485F-BBA9-8D13C3D25EA8}" type="datetime1">
              <a:rPr lang="en-US" smtClean="0"/>
              <a:pPr/>
              <a:t>3/27/2020</a:t>
            </a:fld>
            <a:endParaRPr lang="en-AU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ECF-E3D6-435A-9F82-BEB75922BE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F0E9-A506-4D1C-801F-5EE4E4C51704}" type="datetime1">
              <a:rPr lang="en-US" smtClean="0"/>
              <a:pPr/>
              <a:t>3/27/2020</a:t>
            </a:fld>
            <a:endParaRPr lang="en-AU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ECF-E3D6-435A-9F82-BEB75922BE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E16E-B250-400B-A9CE-573A97A98441}" type="datetime1">
              <a:rPr lang="en-US" smtClean="0"/>
              <a:pPr/>
              <a:t>3/27/2020</a:t>
            </a:fld>
            <a:endParaRPr lang="en-AU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ECF-E3D6-435A-9F82-BEB75922BE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E957-7EE5-483C-ADEB-148A0776FBEB}" type="datetime1">
              <a:rPr lang="en-US" smtClean="0"/>
              <a:pPr/>
              <a:t>3/27/2020</a:t>
            </a:fld>
            <a:endParaRPr lang="en-AU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ECF-E3D6-435A-9F82-BEB75922BE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2C68-937F-4731-B8A9-023E7B001F86}" type="datetime1">
              <a:rPr lang="en-US" smtClean="0"/>
              <a:pPr/>
              <a:t>3/27/2020</a:t>
            </a:fld>
            <a:endParaRPr lang="en-AU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ECF-E3D6-435A-9F82-BEB75922BE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F244-D836-434D-B440-98AC646888D7}" type="datetime1">
              <a:rPr lang="en-US" smtClean="0"/>
              <a:pPr/>
              <a:t>3/27/2020</a:t>
            </a:fld>
            <a:endParaRPr lang="en-AU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ECF-E3D6-435A-9F82-BEB75922BE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FAF7-311F-4A32-9306-BF4CEFF8CE2B}" type="datetime1">
              <a:rPr lang="en-US" smtClean="0"/>
              <a:pPr/>
              <a:t>3/27/2020</a:t>
            </a:fld>
            <a:endParaRPr lang="en-AU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ECF-E3D6-435A-9F82-BEB75922BE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CD6F-A25B-4DFB-BF9B-9BB145370946}" type="datetime1">
              <a:rPr lang="en-US" smtClean="0"/>
              <a:pPr/>
              <a:t>3/27/2020</a:t>
            </a:fld>
            <a:endParaRPr lang="en-AU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ECF-E3D6-435A-9F82-BEB75922BE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D154-4CBF-4A90-A8FA-12EAE42BD6D6}" type="datetime1">
              <a:rPr lang="en-US" smtClean="0"/>
              <a:pPr/>
              <a:t>3/27/2020</a:t>
            </a:fld>
            <a:endParaRPr lang="en-AU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2ECF-E3D6-435A-9F82-BEB75922BEF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AU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AU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2383-9704-4F2D-BA47-41CA1BFAB571}" type="datetime1">
              <a:rPr lang="en-US" smtClean="0"/>
              <a:pPr/>
              <a:t>3/27/2020</a:t>
            </a:fld>
            <a:endParaRPr lang="en-AU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72ECF-E3D6-435A-9F82-BEB75922BEF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FC\Desktop\&#1575;&#1604;&#1579;&#1608;&#1585;&#1577;%20&#1575;&#1604;&#1589;&#1606;&#1575;&#1593;&#1610;&#1577;%20&#1608;&#1604;&#1605;&#1575;&#1584;&#1575;%20&#1576;&#1583;&#1571;&#1578;%20&#1601;&#1610;%20&#1571;&#1608;&#1585;&#1608;&#1576;&#1575;%20-%20&#1575;&#1604;&#1581;&#1604;&#1602;&#1577;%2032%20&#1605;&#1606;%20Crash%20Course%20&#1576;&#1575;&#1604;&#1593;&#1585;&#1576;&#1610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282" y="2214554"/>
            <a:ext cx="6369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الوحدة الرابعة/الفصل </a:t>
            </a:r>
            <a:r>
              <a:rPr lang="ar-JO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الثالث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356564" y="357166"/>
            <a:ext cx="6787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الصف العاشر / مادة التاريخ 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نجمة مكونة من 6 نقاط 6"/>
          <p:cNvSpPr/>
          <p:nvPr/>
        </p:nvSpPr>
        <p:spPr>
          <a:xfrm>
            <a:off x="1714480" y="3071810"/>
            <a:ext cx="5286412" cy="335758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6600" b="1" dirty="0" smtClean="0"/>
              <a:t>الثورة </a:t>
            </a:r>
            <a:r>
              <a:rPr lang="ar-JO" sz="6600" b="1" dirty="0" smtClean="0"/>
              <a:t>الصناعية</a:t>
            </a:r>
            <a:endParaRPr lang="en-AU" sz="6600" b="1" dirty="0"/>
          </a:p>
        </p:txBody>
      </p:sp>
      <p:sp>
        <p:nvSpPr>
          <p:cNvPr id="9" name="نجمة مكونة من 6 نقاط 8"/>
          <p:cNvSpPr/>
          <p:nvPr/>
        </p:nvSpPr>
        <p:spPr>
          <a:xfrm>
            <a:off x="6357950" y="5214950"/>
            <a:ext cx="2071702" cy="142876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النصف الثاني من القرن الثامن عشر </a:t>
            </a:r>
            <a:r>
              <a:rPr lang="ar-JO" dirty="0" smtClean="0"/>
              <a:t> </a:t>
            </a:r>
            <a:endParaRPr lang="en-AU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pic>
        <p:nvPicPr>
          <p:cNvPr id="8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-142908" y="4410060"/>
            <a:ext cx="2447940" cy="2447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28794" y="71414"/>
            <a:ext cx="5267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نتائج الثورة </a:t>
            </a:r>
            <a:r>
              <a:rPr lang="ar-JO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الصناعية 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3" name="رسم تخطيطي 2"/>
          <p:cNvGraphicFramePr/>
          <p:nvPr/>
        </p:nvGraphicFramePr>
        <p:xfrm>
          <a:off x="357158" y="857232"/>
          <a:ext cx="8501122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pic>
        <p:nvPicPr>
          <p:cNvPr id="6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7"/>
          <a:stretch>
            <a:fillRect/>
          </a:stretch>
        </p:blipFill>
        <p:spPr>
          <a:xfrm>
            <a:off x="5214942" y="2428868"/>
            <a:ext cx="1223970" cy="1223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sp>
        <p:nvSpPr>
          <p:cNvPr id="4" name="مستطيل 3"/>
          <p:cNvSpPr/>
          <p:nvPr/>
        </p:nvSpPr>
        <p:spPr>
          <a:xfrm>
            <a:off x="1857356" y="1857364"/>
            <a:ext cx="548579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JO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دمتم سالمين </a:t>
            </a:r>
          </a:p>
          <a:p>
            <a:pPr algn="ctr"/>
            <a:endParaRPr lang="ar-JO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JO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نــاديــن محمــود ربـّـاع</a:t>
            </a:r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46913" y="500042"/>
            <a:ext cx="8973930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JO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النتاجات</a:t>
            </a:r>
            <a:r>
              <a:rPr lang="ar-JO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</a:t>
            </a:r>
          </a:p>
          <a:p>
            <a:pPr algn="r"/>
            <a:r>
              <a:rPr lang="ar-JO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r"/>
            <a:r>
              <a:rPr lang="ar-JO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 التعرف على </a:t>
            </a:r>
            <a:r>
              <a:rPr lang="ar-JO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مفهوم الثورة الصناعية.</a:t>
            </a:r>
            <a:endParaRPr lang="ar-JO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JO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2- </a:t>
            </a:r>
            <a:r>
              <a:rPr lang="ar-JO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تتبع بداية ظهور الثورة الصناعية .</a:t>
            </a:r>
            <a:endParaRPr lang="ar-JO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JO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3- </a:t>
            </a:r>
            <a:r>
              <a:rPr lang="ar-JO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تحديد العوامل التي أدت إلى قيام </a:t>
            </a:r>
            <a:endParaRPr lang="ar-JO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JO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الثورة الصناعية .</a:t>
            </a:r>
            <a:endParaRPr lang="ar-JO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JO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4- توضيح </a:t>
            </a:r>
            <a:r>
              <a:rPr lang="ar-JO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مجالات الثورة الصناعية  ونتائجها.</a:t>
            </a:r>
          </a:p>
          <a:p>
            <a:pPr algn="r"/>
            <a:endParaRPr lang="ar-SA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pic>
        <p:nvPicPr>
          <p:cNvPr id="6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3"/>
          <a:stretch>
            <a:fillRect/>
          </a:stretch>
        </p:blipFill>
        <p:spPr>
          <a:xfrm>
            <a:off x="0" y="2500306"/>
            <a:ext cx="2447940" cy="2447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pic>
        <p:nvPicPr>
          <p:cNvPr id="3" name="الثورة الصناعية ولماذا بدأت في أوروبا - الحلقة 32 من Crash Course بالعربي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0"/>
            <a:ext cx="8700051" cy="617581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785786" y="357166"/>
            <a:ext cx="1321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فيديو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9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28728" y="214290"/>
            <a:ext cx="5543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مفهوم الثورة الصناعية 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266" name="AutoShape 2" descr="نتيجة بحث الصور عن لويس السادس عش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pic>
        <p:nvPicPr>
          <p:cNvPr id="9" name="صورة 8" descr="kisspng-industrial-revolution-industry-american-revolution-revolution-5b0cea679e7361.329894741527573095649.jpg"/>
          <p:cNvPicPr>
            <a:picLocks noChangeAspect="1"/>
          </p:cNvPicPr>
          <p:nvPr/>
        </p:nvPicPr>
        <p:blipFill>
          <a:blip r:embed="rId3"/>
          <a:srcRect l="12088" t="2603" r="12087" b="6304"/>
          <a:stretch>
            <a:fillRect/>
          </a:stretch>
        </p:blipFill>
        <p:spPr>
          <a:xfrm>
            <a:off x="-285784" y="1071546"/>
            <a:ext cx="4929222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صورة 9" descr="industrial-revolu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3388620"/>
            <a:ext cx="5341975" cy="3469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نجمة مكونة من 6 نقاط 10"/>
          <p:cNvSpPr/>
          <p:nvPr/>
        </p:nvSpPr>
        <p:spPr>
          <a:xfrm>
            <a:off x="4929190" y="571480"/>
            <a:ext cx="4214810" cy="3929090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b="1" dirty="0" smtClean="0"/>
              <a:t>إحلال الآلات محل العمالة البشرية العاملة في الصناعة وهذا أدى إلى سلسة من التحولات في وسائل الإنتاج فأصبحت الآلات ضخمة ذات إنتاج كبير, بدلا من الآلات اليدوية البسيطة </a:t>
            </a:r>
            <a:endParaRPr lang="en-AU" b="1" dirty="0"/>
          </a:p>
        </p:txBody>
      </p:sp>
      <p:pic>
        <p:nvPicPr>
          <p:cNvPr id="12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5"/>
          <a:stretch>
            <a:fillRect/>
          </a:stretch>
        </p:blipFill>
        <p:spPr>
          <a:xfrm>
            <a:off x="214282" y="5000636"/>
            <a:ext cx="207170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4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28794" y="357166"/>
            <a:ext cx="52068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بداية الثورة الصناعية 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sp>
        <p:nvSpPr>
          <p:cNvPr id="6" name="تمرير عمودي 5"/>
          <p:cNvSpPr/>
          <p:nvPr/>
        </p:nvSpPr>
        <p:spPr>
          <a:xfrm>
            <a:off x="4500530" y="2500306"/>
            <a:ext cx="4643470" cy="3643338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بدأت الثورة الصناعية لأول مرة في بريطانيا بداية النصف الثاني من القرن الثامن عشر لتنتشر بعدها </a:t>
            </a:r>
            <a:r>
              <a:rPr lang="ar-JO" sz="2000" b="1" dirty="0" err="1" smtClean="0"/>
              <a:t>الي</a:t>
            </a:r>
            <a:r>
              <a:rPr lang="ar-JO" sz="2000" b="1" dirty="0" smtClean="0"/>
              <a:t> باقي أقطار أوروبا ثم إلى باقي القارات ونجحت بريطانيا في إحداث تغير واسع في مجال الزراعة والصناعة وصناعة القطن والتعدين ووسائل النقل خاصة مما أدى </a:t>
            </a:r>
            <a:r>
              <a:rPr lang="ar-JO" sz="2000" b="1" dirty="0" err="1" smtClean="0"/>
              <a:t>الى</a:t>
            </a:r>
            <a:r>
              <a:rPr lang="ar-JO" sz="2000" b="1" dirty="0" smtClean="0"/>
              <a:t> ارتفاع مستوى المعيشة للأفراد </a:t>
            </a:r>
            <a:endParaRPr lang="en-AU" sz="2000" b="1" dirty="0"/>
          </a:p>
        </p:txBody>
      </p:sp>
      <p:pic>
        <p:nvPicPr>
          <p:cNvPr id="7" name="صورة 6" descr="-13407530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4357686" cy="4214818"/>
          </a:xfrm>
          <a:prstGeom prst="rect">
            <a:avLst/>
          </a:prstGeom>
        </p:spPr>
      </p:pic>
      <p:pic>
        <p:nvPicPr>
          <p:cNvPr id="8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4"/>
          <a:stretch>
            <a:fillRect/>
          </a:stretch>
        </p:blipFill>
        <p:spPr>
          <a:xfrm>
            <a:off x="428596" y="5214926"/>
            <a:ext cx="164307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14290"/>
            <a:ext cx="9071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أسباب قيام الثورة الصناعية في بريطانيا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graphicFrame>
        <p:nvGraphicFramePr>
          <p:cNvPr id="7" name="رسم تخطيطي 6"/>
          <p:cNvGraphicFramePr/>
          <p:nvPr/>
        </p:nvGraphicFramePr>
        <p:xfrm>
          <a:off x="428596" y="1214422"/>
          <a:ext cx="8715404" cy="49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7"/>
          <a:stretch>
            <a:fillRect/>
          </a:stretch>
        </p:blipFill>
        <p:spPr>
          <a:xfrm>
            <a:off x="2714612" y="4929198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/>
        </p:nvGraphicFramePr>
        <p:xfrm>
          <a:off x="0" y="214290"/>
          <a:ext cx="892971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pic>
        <p:nvPicPr>
          <p:cNvPr id="7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7"/>
          <a:stretch>
            <a:fillRect/>
          </a:stretch>
        </p:blipFill>
        <p:spPr>
          <a:xfrm>
            <a:off x="214282" y="4714884"/>
            <a:ext cx="1938350" cy="193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وجة مزدوجة 1"/>
          <p:cNvSpPr/>
          <p:nvPr/>
        </p:nvSpPr>
        <p:spPr>
          <a:xfrm rot="20170330">
            <a:off x="147887" y="409999"/>
            <a:ext cx="2285984" cy="1214446"/>
          </a:xfrm>
          <a:prstGeom prst="doubleWav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مجالات الثورة الصناعية</a:t>
            </a:r>
            <a:endParaRPr lang="en-A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pic>
        <p:nvPicPr>
          <p:cNvPr id="7" name="صورة 6" descr="4b952852-588b-4679-8f4f-cb835cb84b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08" y="3643314"/>
            <a:ext cx="6000792" cy="3214686"/>
          </a:xfrm>
          <a:prstGeom prst="rect">
            <a:avLst/>
          </a:prstGeom>
        </p:spPr>
      </p:pic>
      <p:pic>
        <p:nvPicPr>
          <p:cNvPr id="8" name="صورة 7" descr="e50541e9-33ad-49c7-9ec7-b1cd8a599a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6244">
            <a:off x="-706402" y="2298746"/>
            <a:ext cx="5357818" cy="3486150"/>
          </a:xfrm>
          <a:prstGeom prst="rect">
            <a:avLst/>
          </a:prstGeom>
        </p:spPr>
      </p:pic>
      <p:pic>
        <p:nvPicPr>
          <p:cNvPr id="9" name="صورة 8" descr="8f466675-9e79-46e3-840f-d9c42189d3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0"/>
            <a:ext cx="5500694" cy="2928934"/>
          </a:xfrm>
          <a:prstGeom prst="rect">
            <a:avLst/>
          </a:prstGeom>
        </p:spPr>
      </p:pic>
      <p:pic>
        <p:nvPicPr>
          <p:cNvPr id="10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6"/>
          <a:stretch>
            <a:fillRect/>
          </a:stretch>
        </p:blipFill>
        <p:spPr>
          <a:xfrm>
            <a:off x="1643042" y="4714860"/>
            <a:ext cx="214314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JO" smtClean="0"/>
              <a:t>نــاديــن محـــمود ربـّــاع </a:t>
            </a:r>
            <a:endParaRPr lang="en-AU"/>
          </a:p>
        </p:txBody>
      </p:sp>
      <p:sp>
        <p:nvSpPr>
          <p:cNvPr id="3" name="موجة مزدوجة 2"/>
          <p:cNvSpPr/>
          <p:nvPr/>
        </p:nvSpPr>
        <p:spPr>
          <a:xfrm rot="20170330">
            <a:off x="147887" y="409999"/>
            <a:ext cx="2285984" cy="1214446"/>
          </a:xfrm>
          <a:prstGeom prst="doubleWav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JO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مجالات الثورة الصناعية</a:t>
            </a:r>
            <a:endParaRPr lang="en-A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صورة 3" descr="ae936eb9-cbca-4c1a-aee1-5b4d61bdf3a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500042"/>
            <a:ext cx="6215074" cy="3214710"/>
          </a:xfrm>
          <a:prstGeom prst="rect">
            <a:avLst/>
          </a:prstGeom>
        </p:spPr>
      </p:pic>
      <p:pic>
        <p:nvPicPr>
          <p:cNvPr id="5" name="صورة 4" descr="6cb0aaaa-aa0d-4f84-b428-79d176f5a7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3786190"/>
            <a:ext cx="7215206" cy="3071810"/>
          </a:xfrm>
          <a:prstGeom prst="rect">
            <a:avLst/>
          </a:prstGeom>
        </p:spPr>
      </p:pic>
      <p:pic>
        <p:nvPicPr>
          <p:cNvPr id="6" name="صوت مسجّل">
            <a:hlinkClick r:id="" action="ppaction://media"/>
          </p:cNvPr>
          <p:cNvPicPr>
            <a:picLocks noRot="1" noChangeAspect="1"/>
          </p:cNvPicPr>
          <p:nvPr>
            <a:wavAudioFile r:embed="rId1" name="صوت مسجّل"/>
          </p:nvPr>
        </p:nvPicPr>
        <p:blipFill>
          <a:blip r:embed="rId5"/>
          <a:stretch>
            <a:fillRect/>
          </a:stretch>
        </p:blipFill>
        <p:spPr>
          <a:xfrm>
            <a:off x="357158" y="2357430"/>
            <a:ext cx="157163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343</TotalTime>
  <Words>375</Words>
  <Application>Microsoft Office PowerPoint</Application>
  <PresentationFormat>عرض على الشاشة (3:4)‏</PresentationFormat>
  <Paragraphs>59</Paragraphs>
  <Slides>11</Slides>
  <Notes>0</Notes>
  <HiddenSlides>0</HiddenSlides>
  <MMClips>10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AFC</dc:creator>
  <cp:lastModifiedBy>AFC</cp:lastModifiedBy>
  <cp:revision>44</cp:revision>
  <dcterms:created xsi:type="dcterms:W3CDTF">2020-03-16T12:43:40Z</dcterms:created>
  <dcterms:modified xsi:type="dcterms:W3CDTF">2020-03-27T02:19:40Z</dcterms:modified>
</cp:coreProperties>
</file>