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AF2F4-9FBF-4E33-B962-35EDD0B34BE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AU"/>
        </a:p>
      </dgm:t>
    </dgm:pt>
    <dgm:pt modelId="{4AFE1302-5B6B-4128-A9DF-2F4D433D27E1}">
      <dgm:prSet phldrT="[نص]"/>
      <dgm:spPr/>
      <dgm:t>
        <a:bodyPr/>
        <a:lstStyle/>
        <a:p>
          <a:r>
            <a:rPr lang="ar-JO" dirty="0" smtClean="0"/>
            <a:t>طبقات المجتمع الفرنسي</a:t>
          </a:r>
          <a:endParaRPr lang="en-AU" dirty="0"/>
        </a:p>
      </dgm:t>
    </dgm:pt>
    <dgm:pt modelId="{C39B98CD-F0F4-4024-AF50-4ACAB308B6B6}" type="parTrans" cxnId="{A2282717-B39B-4828-9C33-F32E4AAEE2CB}">
      <dgm:prSet/>
      <dgm:spPr/>
      <dgm:t>
        <a:bodyPr/>
        <a:lstStyle/>
        <a:p>
          <a:endParaRPr lang="en-AU"/>
        </a:p>
      </dgm:t>
    </dgm:pt>
    <dgm:pt modelId="{9B363409-2A2B-4915-98C8-005BBF412F42}" type="sibTrans" cxnId="{A2282717-B39B-4828-9C33-F32E4AAEE2CB}">
      <dgm:prSet/>
      <dgm:spPr/>
      <dgm:t>
        <a:bodyPr/>
        <a:lstStyle/>
        <a:p>
          <a:endParaRPr lang="en-AU"/>
        </a:p>
      </dgm:t>
    </dgm:pt>
    <dgm:pt modelId="{A556F655-B931-4D1C-9948-E7BC9616688B}">
      <dgm:prSet phldrT="[نص]"/>
      <dgm:spPr/>
      <dgm:t>
        <a:bodyPr/>
        <a:lstStyle/>
        <a:p>
          <a:r>
            <a:rPr lang="ar-JO" dirty="0" err="1" smtClean="0"/>
            <a:t>الاشراف</a:t>
          </a:r>
          <a:r>
            <a:rPr lang="ar-JO" dirty="0" smtClean="0"/>
            <a:t> أو النبلاء </a:t>
          </a:r>
          <a:endParaRPr lang="en-AU" dirty="0"/>
        </a:p>
      </dgm:t>
    </dgm:pt>
    <dgm:pt modelId="{EF97863B-D537-429A-823D-41A0B841C42A}" type="parTrans" cxnId="{BECDDEFA-F693-44A1-B2E7-FA8B740AB614}">
      <dgm:prSet/>
      <dgm:spPr/>
      <dgm:t>
        <a:bodyPr/>
        <a:lstStyle/>
        <a:p>
          <a:endParaRPr lang="en-AU"/>
        </a:p>
      </dgm:t>
    </dgm:pt>
    <dgm:pt modelId="{2349B409-082E-46F8-AC45-5ECABF02DE97}" type="sibTrans" cxnId="{BECDDEFA-F693-44A1-B2E7-FA8B740AB614}">
      <dgm:prSet/>
      <dgm:spPr/>
      <dgm:t>
        <a:bodyPr/>
        <a:lstStyle/>
        <a:p>
          <a:endParaRPr lang="en-AU"/>
        </a:p>
      </dgm:t>
    </dgm:pt>
    <dgm:pt modelId="{B006B01F-FBAB-477D-B82E-09B0D9B25F72}">
      <dgm:prSet phldrT="[نص]"/>
      <dgm:spPr/>
      <dgm:t>
        <a:bodyPr/>
        <a:lstStyle/>
        <a:p>
          <a:r>
            <a:rPr lang="ar-JO" dirty="0" smtClean="0"/>
            <a:t>رجال الدين أو الكنيسة</a:t>
          </a:r>
          <a:endParaRPr lang="en-AU" dirty="0"/>
        </a:p>
      </dgm:t>
    </dgm:pt>
    <dgm:pt modelId="{C7D523A3-4D1F-4E34-B8F6-0978E766353E}" type="parTrans" cxnId="{F97D32D2-A752-4BD3-B57A-52DA4D5D7002}">
      <dgm:prSet/>
      <dgm:spPr/>
      <dgm:t>
        <a:bodyPr/>
        <a:lstStyle/>
        <a:p>
          <a:endParaRPr lang="en-AU"/>
        </a:p>
      </dgm:t>
    </dgm:pt>
    <dgm:pt modelId="{6D901B9C-6D57-4FF2-A4CE-1C0303188EF5}" type="sibTrans" cxnId="{F97D32D2-A752-4BD3-B57A-52DA4D5D7002}">
      <dgm:prSet/>
      <dgm:spPr/>
      <dgm:t>
        <a:bodyPr/>
        <a:lstStyle/>
        <a:p>
          <a:endParaRPr lang="en-AU"/>
        </a:p>
      </dgm:t>
    </dgm:pt>
    <dgm:pt modelId="{F2827446-2032-4530-AFF3-4C88937CCD5D}">
      <dgm:prSet phldrT="[نص]"/>
      <dgm:spPr/>
      <dgm:t>
        <a:bodyPr/>
        <a:lstStyle/>
        <a:p>
          <a:r>
            <a:rPr lang="ar-JO" dirty="0" smtClean="0"/>
            <a:t>عامة الناس</a:t>
          </a:r>
          <a:endParaRPr lang="en-AU" dirty="0"/>
        </a:p>
      </dgm:t>
    </dgm:pt>
    <dgm:pt modelId="{A69DE5DC-44FE-4491-8090-D96F6502231C}" type="parTrans" cxnId="{69C7A052-1C44-476F-985F-2E46C4DB8E39}">
      <dgm:prSet/>
      <dgm:spPr/>
      <dgm:t>
        <a:bodyPr/>
        <a:lstStyle/>
        <a:p>
          <a:endParaRPr lang="en-AU"/>
        </a:p>
      </dgm:t>
    </dgm:pt>
    <dgm:pt modelId="{C7FBF38D-78AA-4515-9536-420EC73C01A2}" type="sibTrans" cxnId="{69C7A052-1C44-476F-985F-2E46C4DB8E39}">
      <dgm:prSet/>
      <dgm:spPr/>
      <dgm:t>
        <a:bodyPr/>
        <a:lstStyle/>
        <a:p>
          <a:endParaRPr lang="en-AU"/>
        </a:p>
      </dgm:t>
    </dgm:pt>
    <dgm:pt modelId="{B251E4EE-C68A-49ED-A73D-4144E2306E79}">
      <dgm:prSet phldrT="[نص]"/>
      <dgm:spPr/>
      <dgm:t>
        <a:bodyPr/>
        <a:lstStyle/>
        <a:p>
          <a:endParaRPr lang="en-AU" dirty="0"/>
        </a:p>
      </dgm:t>
    </dgm:pt>
    <dgm:pt modelId="{782DC841-1F19-437A-B83A-76C1B8A04FD8}" type="parTrans" cxnId="{16965251-C566-4426-A4C9-125D2124142E}">
      <dgm:prSet/>
      <dgm:spPr/>
      <dgm:t>
        <a:bodyPr/>
        <a:lstStyle/>
        <a:p>
          <a:endParaRPr lang="en-AU"/>
        </a:p>
      </dgm:t>
    </dgm:pt>
    <dgm:pt modelId="{6BA1F43A-7B4D-451E-84E1-FF9A86192FAA}" type="sibTrans" cxnId="{16965251-C566-4426-A4C9-125D2124142E}">
      <dgm:prSet/>
      <dgm:spPr/>
      <dgm:t>
        <a:bodyPr/>
        <a:lstStyle/>
        <a:p>
          <a:endParaRPr lang="en-AU"/>
        </a:p>
      </dgm:t>
    </dgm:pt>
    <dgm:pt modelId="{80F9219A-DAB5-4531-BF65-44B2C2EAD664}" type="pres">
      <dgm:prSet presAssocID="{BF5AF2F4-9FBF-4E33-B962-35EDD0B34BE6}" presName="Name0" presStyleCnt="0">
        <dgm:presLayoutVars>
          <dgm:chMax val="1"/>
          <dgm:dir/>
          <dgm:animLvl val="ctr"/>
          <dgm:resizeHandles val="exact"/>
        </dgm:presLayoutVars>
      </dgm:prSet>
      <dgm:spPr/>
    </dgm:pt>
    <dgm:pt modelId="{00D27614-3004-4EFE-867F-3B6D1AE25039}" type="pres">
      <dgm:prSet presAssocID="{4AFE1302-5B6B-4128-A9DF-2F4D433D27E1}" presName="centerShape" presStyleLbl="node0" presStyleIdx="0" presStyleCnt="1"/>
      <dgm:spPr/>
      <dgm:t>
        <a:bodyPr/>
        <a:lstStyle/>
        <a:p>
          <a:endParaRPr lang="en-AU"/>
        </a:p>
      </dgm:t>
    </dgm:pt>
    <dgm:pt modelId="{210D5454-D511-4105-A0F9-42EEB27B101B}" type="pres">
      <dgm:prSet presAssocID="{A556F655-B931-4D1C-9948-E7BC9616688B}" presName="node" presStyleLbl="node1" presStyleIdx="0" presStyleCnt="3" custScaleX="163578" custScaleY="121424">
        <dgm:presLayoutVars>
          <dgm:bulletEnabled val="1"/>
        </dgm:presLayoutVars>
      </dgm:prSet>
      <dgm:spPr/>
    </dgm:pt>
    <dgm:pt modelId="{FD4E8CBD-D02A-4AD1-B152-701613A5092A}" type="pres">
      <dgm:prSet presAssocID="{A556F655-B931-4D1C-9948-E7BC9616688B}" presName="dummy" presStyleCnt="0"/>
      <dgm:spPr/>
    </dgm:pt>
    <dgm:pt modelId="{14424E25-260D-47B6-8E58-6063D527AD53}" type="pres">
      <dgm:prSet presAssocID="{2349B409-082E-46F8-AC45-5ECABF02DE97}" presName="sibTrans" presStyleLbl="sibTrans2D1" presStyleIdx="0" presStyleCnt="3"/>
      <dgm:spPr/>
    </dgm:pt>
    <dgm:pt modelId="{E182C15E-A993-4C3A-8AB7-8A35B0007775}" type="pres">
      <dgm:prSet presAssocID="{B006B01F-FBAB-477D-B82E-09B0D9B25F72}" presName="node" presStyleLbl="node1" presStyleIdx="1" presStyleCnt="3" custScaleX="145396" custScaleY="128786">
        <dgm:presLayoutVars>
          <dgm:bulletEnabled val="1"/>
        </dgm:presLayoutVars>
      </dgm:prSet>
      <dgm:spPr/>
    </dgm:pt>
    <dgm:pt modelId="{AF9E084F-6FA6-4A2E-B105-BC1002BF4002}" type="pres">
      <dgm:prSet presAssocID="{B006B01F-FBAB-477D-B82E-09B0D9B25F72}" presName="dummy" presStyleCnt="0"/>
      <dgm:spPr/>
    </dgm:pt>
    <dgm:pt modelId="{B3E6D662-29C2-453D-89B6-5C43F0F324F1}" type="pres">
      <dgm:prSet presAssocID="{6D901B9C-6D57-4FF2-A4CE-1C0303188EF5}" presName="sibTrans" presStyleLbl="sibTrans2D1" presStyleIdx="1" presStyleCnt="3"/>
      <dgm:spPr/>
    </dgm:pt>
    <dgm:pt modelId="{7E6E322B-1B35-460D-95C0-F1246BEDBFF9}" type="pres">
      <dgm:prSet presAssocID="{F2827446-2032-4530-AFF3-4C88937CCD5D}" presName="node" presStyleLbl="node1" presStyleIdx="2" presStyleCnt="3" custScaleX="126989" custScaleY="111469">
        <dgm:presLayoutVars>
          <dgm:bulletEnabled val="1"/>
        </dgm:presLayoutVars>
      </dgm:prSet>
      <dgm:spPr/>
    </dgm:pt>
    <dgm:pt modelId="{1946C5D1-3C7F-47C3-AC91-F168A88C95A7}" type="pres">
      <dgm:prSet presAssocID="{F2827446-2032-4530-AFF3-4C88937CCD5D}" presName="dummy" presStyleCnt="0"/>
      <dgm:spPr/>
    </dgm:pt>
    <dgm:pt modelId="{DEAE32AB-49D4-49AF-A46A-B564DEE4BFBD}" type="pres">
      <dgm:prSet presAssocID="{C7FBF38D-78AA-4515-9536-420EC73C01A2}" presName="sibTrans" presStyleLbl="sibTrans2D1" presStyleIdx="2" presStyleCnt="3"/>
      <dgm:spPr/>
    </dgm:pt>
  </dgm:ptLst>
  <dgm:cxnLst>
    <dgm:cxn modelId="{F97D32D2-A752-4BD3-B57A-52DA4D5D7002}" srcId="{4AFE1302-5B6B-4128-A9DF-2F4D433D27E1}" destId="{B006B01F-FBAB-477D-B82E-09B0D9B25F72}" srcOrd="1" destOrd="0" parTransId="{C7D523A3-4D1F-4E34-B8F6-0978E766353E}" sibTransId="{6D901B9C-6D57-4FF2-A4CE-1C0303188EF5}"/>
    <dgm:cxn modelId="{CBFC1CFC-1F69-49F7-A174-B23039C8CC2A}" type="presOf" srcId="{6D901B9C-6D57-4FF2-A4CE-1C0303188EF5}" destId="{B3E6D662-29C2-453D-89B6-5C43F0F324F1}" srcOrd="0" destOrd="0" presId="urn:microsoft.com/office/officeart/2005/8/layout/radial6"/>
    <dgm:cxn modelId="{BECDDEFA-F693-44A1-B2E7-FA8B740AB614}" srcId="{4AFE1302-5B6B-4128-A9DF-2F4D433D27E1}" destId="{A556F655-B931-4D1C-9948-E7BC9616688B}" srcOrd="0" destOrd="0" parTransId="{EF97863B-D537-429A-823D-41A0B841C42A}" sibTransId="{2349B409-082E-46F8-AC45-5ECABF02DE97}"/>
    <dgm:cxn modelId="{16965251-C566-4426-A4C9-125D2124142E}" srcId="{BF5AF2F4-9FBF-4E33-B962-35EDD0B34BE6}" destId="{B251E4EE-C68A-49ED-A73D-4144E2306E79}" srcOrd="1" destOrd="0" parTransId="{782DC841-1F19-437A-B83A-76C1B8A04FD8}" sibTransId="{6BA1F43A-7B4D-451E-84E1-FF9A86192FAA}"/>
    <dgm:cxn modelId="{FFC27ACF-A0F1-4676-9B0E-0C33C06776B0}" type="presOf" srcId="{F2827446-2032-4530-AFF3-4C88937CCD5D}" destId="{7E6E322B-1B35-460D-95C0-F1246BEDBFF9}" srcOrd="0" destOrd="0" presId="urn:microsoft.com/office/officeart/2005/8/layout/radial6"/>
    <dgm:cxn modelId="{69C7A052-1C44-476F-985F-2E46C4DB8E39}" srcId="{4AFE1302-5B6B-4128-A9DF-2F4D433D27E1}" destId="{F2827446-2032-4530-AFF3-4C88937CCD5D}" srcOrd="2" destOrd="0" parTransId="{A69DE5DC-44FE-4491-8090-D96F6502231C}" sibTransId="{C7FBF38D-78AA-4515-9536-420EC73C01A2}"/>
    <dgm:cxn modelId="{A2282717-B39B-4828-9C33-F32E4AAEE2CB}" srcId="{BF5AF2F4-9FBF-4E33-B962-35EDD0B34BE6}" destId="{4AFE1302-5B6B-4128-A9DF-2F4D433D27E1}" srcOrd="0" destOrd="0" parTransId="{C39B98CD-F0F4-4024-AF50-4ACAB308B6B6}" sibTransId="{9B363409-2A2B-4915-98C8-005BBF412F42}"/>
    <dgm:cxn modelId="{E99B676D-1031-41A5-95C5-ED7DBF4B640D}" type="presOf" srcId="{A556F655-B931-4D1C-9948-E7BC9616688B}" destId="{210D5454-D511-4105-A0F9-42EEB27B101B}" srcOrd="0" destOrd="0" presId="urn:microsoft.com/office/officeart/2005/8/layout/radial6"/>
    <dgm:cxn modelId="{84371D8E-299B-4F99-AEC9-6ED9061A6294}" type="presOf" srcId="{4AFE1302-5B6B-4128-A9DF-2F4D433D27E1}" destId="{00D27614-3004-4EFE-867F-3B6D1AE25039}" srcOrd="0" destOrd="0" presId="urn:microsoft.com/office/officeart/2005/8/layout/radial6"/>
    <dgm:cxn modelId="{B2CECB58-E14D-4845-9ED4-7665F44BB046}" type="presOf" srcId="{2349B409-082E-46F8-AC45-5ECABF02DE97}" destId="{14424E25-260D-47B6-8E58-6063D527AD53}" srcOrd="0" destOrd="0" presId="urn:microsoft.com/office/officeart/2005/8/layout/radial6"/>
    <dgm:cxn modelId="{6C27057F-8360-4E02-B294-573176EAA58E}" type="presOf" srcId="{B006B01F-FBAB-477D-B82E-09B0D9B25F72}" destId="{E182C15E-A993-4C3A-8AB7-8A35B0007775}" srcOrd="0" destOrd="0" presId="urn:microsoft.com/office/officeart/2005/8/layout/radial6"/>
    <dgm:cxn modelId="{1BEC41AA-B8D2-4039-893D-6455C957748E}" type="presOf" srcId="{C7FBF38D-78AA-4515-9536-420EC73C01A2}" destId="{DEAE32AB-49D4-49AF-A46A-B564DEE4BFBD}" srcOrd="0" destOrd="0" presId="urn:microsoft.com/office/officeart/2005/8/layout/radial6"/>
    <dgm:cxn modelId="{13CE65A4-A38D-4BA5-83C9-270FF08A5486}" type="presOf" srcId="{BF5AF2F4-9FBF-4E33-B962-35EDD0B34BE6}" destId="{80F9219A-DAB5-4531-BF65-44B2C2EAD664}" srcOrd="0" destOrd="0" presId="urn:microsoft.com/office/officeart/2005/8/layout/radial6"/>
    <dgm:cxn modelId="{3923056F-B525-482C-BE84-F1F83453B851}" type="presParOf" srcId="{80F9219A-DAB5-4531-BF65-44B2C2EAD664}" destId="{00D27614-3004-4EFE-867F-3B6D1AE25039}" srcOrd="0" destOrd="0" presId="urn:microsoft.com/office/officeart/2005/8/layout/radial6"/>
    <dgm:cxn modelId="{F92C91AB-0AA4-4A22-A6A9-ED8089E8361B}" type="presParOf" srcId="{80F9219A-DAB5-4531-BF65-44B2C2EAD664}" destId="{210D5454-D511-4105-A0F9-42EEB27B101B}" srcOrd="1" destOrd="0" presId="urn:microsoft.com/office/officeart/2005/8/layout/radial6"/>
    <dgm:cxn modelId="{D829492C-BB41-4684-BBE0-AF8919D2ED97}" type="presParOf" srcId="{80F9219A-DAB5-4531-BF65-44B2C2EAD664}" destId="{FD4E8CBD-D02A-4AD1-B152-701613A5092A}" srcOrd="2" destOrd="0" presId="urn:microsoft.com/office/officeart/2005/8/layout/radial6"/>
    <dgm:cxn modelId="{D4332277-CA85-4451-A175-9F85E3DB9C34}" type="presParOf" srcId="{80F9219A-DAB5-4531-BF65-44B2C2EAD664}" destId="{14424E25-260D-47B6-8E58-6063D527AD53}" srcOrd="3" destOrd="0" presId="urn:microsoft.com/office/officeart/2005/8/layout/radial6"/>
    <dgm:cxn modelId="{142A239A-1F7D-4361-B7CB-14005B2ED899}" type="presParOf" srcId="{80F9219A-DAB5-4531-BF65-44B2C2EAD664}" destId="{E182C15E-A993-4C3A-8AB7-8A35B0007775}" srcOrd="4" destOrd="0" presId="urn:microsoft.com/office/officeart/2005/8/layout/radial6"/>
    <dgm:cxn modelId="{0F722B34-FF33-40C6-B088-E0A23CF06E0C}" type="presParOf" srcId="{80F9219A-DAB5-4531-BF65-44B2C2EAD664}" destId="{AF9E084F-6FA6-4A2E-B105-BC1002BF4002}" srcOrd="5" destOrd="0" presId="urn:microsoft.com/office/officeart/2005/8/layout/radial6"/>
    <dgm:cxn modelId="{618B4F1D-1862-4B3A-B201-A187C48BA92F}" type="presParOf" srcId="{80F9219A-DAB5-4531-BF65-44B2C2EAD664}" destId="{B3E6D662-29C2-453D-89B6-5C43F0F324F1}" srcOrd="6" destOrd="0" presId="urn:microsoft.com/office/officeart/2005/8/layout/radial6"/>
    <dgm:cxn modelId="{A7D4C2CF-FB60-4C5B-AEDB-9E6E38893DCE}" type="presParOf" srcId="{80F9219A-DAB5-4531-BF65-44B2C2EAD664}" destId="{7E6E322B-1B35-460D-95C0-F1246BEDBFF9}" srcOrd="7" destOrd="0" presId="urn:microsoft.com/office/officeart/2005/8/layout/radial6"/>
    <dgm:cxn modelId="{AE062E6B-1364-451A-9578-895E7995E081}" type="presParOf" srcId="{80F9219A-DAB5-4531-BF65-44B2C2EAD664}" destId="{1946C5D1-3C7F-47C3-AC91-F168A88C95A7}" srcOrd="8" destOrd="0" presId="urn:microsoft.com/office/officeart/2005/8/layout/radial6"/>
    <dgm:cxn modelId="{021473C3-03A4-4D09-9862-95299772715B}" type="presParOf" srcId="{80F9219A-DAB5-4531-BF65-44B2C2EAD664}" destId="{DEAE32AB-49D4-49AF-A46A-B564DEE4BFBD}" srcOrd="9"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91EAF409-2E9A-42BF-9718-E3EE880D7AE8}"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AU"/>
        </a:p>
      </dgm:t>
    </dgm:pt>
    <dgm:pt modelId="{72D5E475-F3E4-4124-B981-E6F24D34D012}">
      <dgm:prSet phldrT="[نص]"/>
      <dgm:spPr/>
      <dgm:t>
        <a:bodyPr/>
        <a:lstStyle/>
        <a:p>
          <a:r>
            <a:rPr lang="ar-JO" dirty="0" smtClean="0"/>
            <a:t>أسباب سياسية</a:t>
          </a:r>
          <a:endParaRPr lang="en-AU" dirty="0"/>
        </a:p>
      </dgm:t>
    </dgm:pt>
    <dgm:pt modelId="{BFF29895-D6FC-46BA-95EE-FDB2C059A50B}" type="parTrans" cxnId="{889A177D-29FB-4F0F-9615-2442DC4F1A68}">
      <dgm:prSet/>
      <dgm:spPr/>
      <dgm:t>
        <a:bodyPr/>
        <a:lstStyle/>
        <a:p>
          <a:endParaRPr lang="en-AU"/>
        </a:p>
      </dgm:t>
    </dgm:pt>
    <dgm:pt modelId="{65DA9089-6A50-4D2E-BF8F-7E045482C7A6}" type="sibTrans" cxnId="{889A177D-29FB-4F0F-9615-2442DC4F1A68}">
      <dgm:prSet/>
      <dgm:spPr/>
      <dgm:t>
        <a:bodyPr/>
        <a:lstStyle/>
        <a:p>
          <a:endParaRPr lang="en-AU"/>
        </a:p>
      </dgm:t>
    </dgm:pt>
    <dgm:pt modelId="{5ED9C13D-F9AF-43B2-8137-A3A1F48B1B42}">
      <dgm:prSet phldrT="[نص]"/>
      <dgm:spPr/>
      <dgm:t>
        <a:bodyPr/>
        <a:lstStyle/>
        <a:p>
          <a:r>
            <a:rPr lang="ar-JO" dirty="0" smtClean="0"/>
            <a:t>ضعف الملكية في فرنسا</a:t>
          </a:r>
          <a:endParaRPr lang="en-AU" dirty="0"/>
        </a:p>
      </dgm:t>
    </dgm:pt>
    <dgm:pt modelId="{754496EA-B518-4C64-8977-07DB5CBA9C6A}" type="parTrans" cxnId="{AA435D04-0ECB-4977-A3B7-E584CFF8C4D2}">
      <dgm:prSet/>
      <dgm:spPr/>
      <dgm:t>
        <a:bodyPr/>
        <a:lstStyle/>
        <a:p>
          <a:endParaRPr lang="en-AU"/>
        </a:p>
      </dgm:t>
    </dgm:pt>
    <dgm:pt modelId="{64D61D29-F113-49AB-9207-DF94FC676099}" type="sibTrans" cxnId="{AA435D04-0ECB-4977-A3B7-E584CFF8C4D2}">
      <dgm:prSet/>
      <dgm:spPr/>
      <dgm:t>
        <a:bodyPr/>
        <a:lstStyle/>
        <a:p>
          <a:endParaRPr lang="en-AU"/>
        </a:p>
      </dgm:t>
    </dgm:pt>
    <dgm:pt modelId="{5FAF7950-A4BC-4D90-A2F0-1268CAEF5C85}">
      <dgm:prSet phldrT="[نص]"/>
      <dgm:spPr/>
      <dgm:t>
        <a:bodyPr/>
        <a:lstStyle/>
        <a:p>
          <a:r>
            <a:rPr lang="ar-JO" dirty="0" smtClean="0"/>
            <a:t>فساد التقسيم </a:t>
          </a:r>
          <a:r>
            <a:rPr lang="ar-JO" dirty="0" err="1" smtClean="0"/>
            <a:t>الاداري</a:t>
          </a:r>
          <a:endParaRPr lang="en-AU" dirty="0"/>
        </a:p>
      </dgm:t>
    </dgm:pt>
    <dgm:pt modelId="{A39E84F3-4AB2-45B2-8427-2129B32265FC}" type="parTrans" cxnId="{EF825A9C-9934-4FC1-BB97-0D70A935B68B}">
      <dgm:prSet/>
      <dgm:spPr/>
      <dgm:t>
        <a:bodyPr/>
        <a:lstStyle/>
        <a:p>
          <a:endParaRPr lang="en-AU"/>
        </a:p>
      </dgm:t>
    </dgm:pt>
    <dgm:pt modelId="{CD18B898-E5BF-4214-9F77-53776145FF29}" type="sibTrans" cxnId="{EF825A9C-9934-4FC1-BB97-0D70A935B68B}">
      <dgm:prSet/>
      <dgm:spPr/>
      <dgm:t>
        <a:bodyPr/>
        <a:lstStyle/>
        <a:p>
          <a:endParaRPr lang="en-AU"/>
        </a:p>
      </dgm:t>
    </dgm:pt>
    <dgm:pt modelId="{57280F78-1841-4918-B526-001D5FCCE345}">
      <dgm:prSet phldrT="[نص]"/>
      <dgm:spPr/>
      <dgm:t>
        <a:bodyPr/>
        <a:lstStyle/>
        <a:p>
          <a:r>
            <a:rPr lang="ar-JO" dirty="0" smtClean="0"/>
            <a:t>أسباب اجتماعية</a:t>
          </a:r>
          <a:endParaRPr lang="en-AU" dirty="0"/>
        </a:p>
      </dgm:t>
    </dgm:pt>
    <dgm:pt modelId="{E84F7D4D-5A55-4330-BDEF-43A73F51C208}" type="parTrans" cxnId="{F768C94D-B288-4184-9CBC-F89C7118F0AB}">
      <dgm:prSet/>
      <dgm:spPr/>
      <dgm:t>
        <a:bodyPr/>
        <a:lstStyle/>
        <a:p>
          <a:endParaRPr lang="en-AU"/>
        </a:p>
      </dgm:t>
    </dgm:pt>
    <dgm:pt modelId="{33269E65-4F52-4DF6-B622-DDBED85981FE}" type="sibTrans" cxnId="{F768C94D-B288-4184-9CBC-F89C7118F0AB}">
      <dgm:prSet/>
      <dgm:spPr/>
      <dgm:t>
        <a:bodyPr/>
        <a:lstStyle/>
        <a:p>
          <a:endParaRPr lang="en-AU"/>
        </a:p>
      </dgm:t>
    </dgm:pt>
    <dgm:pt modelId="{476BD319-2EF0-4B7A-AC2F-1AE3E1326FA7}">
      <dgm:prSet phldrT="[نص]"/>
      <dgm:spPr/>
      <dgm:t>
        <a:bodyPr/>
        <a:lstStyle/>
        <a:p>
          <a:r>
            <a:rPr lang="ar-JO" dirty="0" smtClean="0"/>
            <a:t>حرمان الشعب من الحقوق</a:t>
          </a:r>
          <a:endParaRPr lang="en-AU" dirty="0"/>
        </a:p>
      </dgm:t>
    </dgm:pt>
    <dgm:pt modelId="{837BBC05-3290-4D4C-AD15-F96A8DBC7E6B}" type="parTrans" cxnId="{E755A6DD-CFE8-4D61-A94C-9355DFA8F8EC}">
      <dgm:prSet/>
      <dgm:spPr/>
      <dgm:t>
        <a:bodyPr/>
        <a:lstStyle/>
        <a:p>
          <a:endParaRPr lang="en-AU"/>
        </a:p>
      </dgm:t>
    </dgm:pt>
    <dgm:pt modelId="{BF43B446-A562-47E7-8379-ADCF35B25C31}" type="sibTrans" cxnId="{E755A6DD-CFE8-4D61-A94C-9355DFA8F8EC}">
      <dgm:prSet/>
      <dgm:spPr/>
      <dgm:t>
        <a:bodyPr/>
        <a:lstStyle/>
        <a:p>
          <a:endParaRPr lang="en-AU"/>
        </a:p>
      </dgm:t>
    </dgm:pt>
    <dgm:pt modelId="{18F966C9-128C-4198-A313-EFC7EE775567}">
      <dgm:prSet phldrT="[نص]"/>
      <dgm:spPr/>
      <dgm:t>
        <a:bodyPr/>
        <a:lstStyle/>
        <a:p>
          <a:r>
            <a:rPr lang="ar-JO" dirty="0" smtClean="0"/>
            <a:t>وجود الطبقية والشعور بالظلم</a:t>
          </a:r>
          <a:endParaRPr lang="en-AU" dirty="0"/>
        </a:p>
      </dgm:t>
    </dgm:pt>
    <dgm:pt modelId="{91C03C90-E806-4729-A2FD-16D926FD0086}" type="parTrans" cxnId="{DCA5A6A4-B3BE-4E4C-AD84-9502ACAE87B4}">
      <dgm:prSet/>
      <dgm:spPr/>
      <dgm:t>
        <a:bodyPr/>
        <a:lstStyle/>
        <a:p>
          <a:endParaRPr lang="en-AU"/>
        </a:p>
      </dgm:t>
    </dgm:pt>
    <dgm:pt modelId="{15C1DA3A-0096-4CD0-BAA8-785E55BF75AE}" type="sibTrans" cxnId="{DCA5A6A4-B3BE-4E4C-AD84-9502ACAE87B4}">
      <dgm:prSet/>
      <dgm:spPr/>
      <dgm:t>
        <a:bodyPr/>
        <a:lstStyle/>
        <a:p>
          <a:endParaRPr lang="en-AU"/>
        </a:p>
      </dgm:t>
    </dgm:pt>
    <dgm:pt modelId="{C24A8880-AC27-4FA5-9CB8-8CC7B55FD7EF}">
      <dgm:prSet phldrT="[نص]"/>
      <dgm:spPr/>
      <dgm:t>
        <a:bodyPr/>
        <a:lstStyle/>
        <a:p>
          <a:r>
            <a:rPr lang="ar-JO" dirty="0" smtClean="0"/>
            <a:t>أسباب اقتصادية</a:t>
          </a:r>
          <a:endParaRPr lang="en-AU" dirty="0"/>
        </a:p>
      </dgm:t>
    </dgm:pt>
    <dgm:pt modelId="{C74E91EF-63BA-4375-A4EF-BB7FE9807DDF}" type="parTrans" cxnId="{922E7F5A-981D-4A1C-AA28-ABD51DEF8B57}">
      <dgm:prSet/>
      <dgm:spPr/>
      <dgm:t>
        <a:bodyPr/>
        <a:lstStyle/>
        <a:p>
          <a:endParaRPr lang="en-AU"/>
        </a:p>
      </dgm:t>
    </dgm:pt>
    <dgm:pt modelId="{47023605-EE89-4A72-BF61-B5F5814883E1}" type="sibTrans" cxnId="{922E7F5A-981D-4A1C-AA28-ABD51DEF8B57}">
      <dgm:prSet/>
      <dgm:spPr/>
      <dgm:t>
        <a:bodyPr/>
        <a:lstStyle/>
        <a:p>
          <a:endParaRPr lang="en-AU"/>
        </a:p>
      </dgm:t>
    </dgm:pt>
    <dgm:pt modelId="{EC0D04B1-6750-4374-80A0-4E6A86A7A0AA}">
      <dgm:prSet phldrT="[نص]"/>
      <dgm:spPr/>
      <dgm:t>
        <a:bodyPr/>
        <a:lstStyle/>
        <a:p>
          <a:r>
            <a:rPr lang="ar-JO" dirty="0" smtClean="0"/>
            <a:t>فرض ضرائب ظالمة</a:t>
          </a:r>
          <a:endParaRPr lang="en-AU" dirty="0"/>
        </a:p>
      </dgm:t>
    </dgm:pt>
    <dgm:pt modelId="{B44649D4-7A36-4D7A-BD2F-E5446252900C}" type="parTrans" cxnId="{8D9E0E69-492B-4FEC-B021-CD60FCAB7ABF}">
      <dgm:prSet/>
      <dgm:spPr/>
      <dgm:t>
        <a:bodyPr/>
        <a:lstStyle/>
        <a:p>
          <a:endParaRPr lang="en-AU"/>
        </a:p>
      </dgm:t>
    </dgm:pt>
    <dgm:pt modelId="{253E9186-EFD0-4B8B-BFE6-681B6A3687D4}" type="sibTrans" cxnId="{8D9E0E69-492B-4FEC-B021-CD60FCAB7ABF}">
      <dgm:prSet/>
      <dgm:spPr/>
      <dgm:t>
        <a:bodyPr/>
        <a:lstStyle/>
        <a:p>
          <a:endParaRPr lang="en-AU"/>
        </a:p>
      </dgm:t>
    </dgm:pt>
    <dgm:pt modelId="{AF0DC83D-089D-4EEA-9764-DF530DF66C72}">
      <dgm:prSet phldrT="[نص]"/>
      <dgm:spPr/>
      <dgm:t>
        <a:bodyPr/>
        <a:lstStyle/>
        <a:p>
          <a:r>
            <a:rPr lang="ar-JO" dirty="0" smtClean="0"/>
            <a:t>تأخر التجارة والصناعة</a:t>
          </a:r>
          <a:endParaRPr lang="en-AU" dirty="0"/>
        </a:p>
      </dgm:t>
    </dgm:pt>
    <dgm:pt modelId="{A5BD3A37-5304-4EE7-BE5D-C63A5BF03DCB}" type="parTrans" cxnId="{9D4B5D5F-34CE-4EE5-981E-4549E4115D94}">
      <dgm:prSet/>
      <dgm:spPr/>
      <dgm:t>
        <a:bodyPr/>
        <a:lstStyle/>
        <a:p>
          <a:endParaRPr lang="en-AU"/>
        </a:p>
      </dgm:t>
    </dgm:pt>
    <dgm:pt modelId="{A9DF58E6-D54F-4354-A455-53D975679F6F}" type="sibTrans" cxnId="{9D4B5D5F-34CE-4EE5-981E-4549E4115D94}">
      <dgm:prSet/>
      <dgm:spPr/>
      <dgm:t>
        <a:bodyPr/>
        <a:lstStyle/>
        <a:p>
          <a:endParaRPr lang="en-AU"/>
        </a:p>
      </dgm:t>
    </dgm:pt>
    <dgm:pt modelId="{6575FB07-0E9D-472C-A0F8-A028DC88DDF5}" type="pres">
      <dgm:prSet presAssocID="{91EAF409-2E9A-42BF-9718-E3EE880D7AE8}" presName="diagram" presStyleCnt="0">
        <dgm:presLayoutVars>
          <dgm:chPref val="1"/>
          <dgm:dir/>
          <dgm:animOne val="branch"/>
          <dgm:animLvl val="lvl"/>
          <dgm:resizeHandles/>
        </dgm:presLayoutVars>
      </dgm:prSet>
      <dgm:spPr/>
    </dgm:pt>
    <dgm:pt modelId="{A37B7C56-2907-4C5E-8097-E5A1E3108DC2}" type="pres">
      <dgm:prSet presAssocID="{72D5E475-F3E4-4124-B981-E6F24D34D012}" presName="root" presStyleCnt="0"/>
      <dgm:spPr/>
    </dgm:pt>
    <dgm:pt modelId="{4B97FEE3-1A31-499F-84A5-46252860C241}" type="pres">
      <dgm:prSet presAssocID="{72D5E475-F3E4-4124-B981-E6F24D34D012}" presName="rootComposite" presStyleCnt="0"/>
      <dgm:spPr/>
    </dgm:pt>
    <dgm:pt modelId="{FE0CF3D2-9A6E-411B-AEC0-DAA42D350C8F}" type="pres">
      <dgm:prSet presAssocID="{72D5E475-F3E4-4124-B981-E6F24D34D012}" presName="rootText" presStyleLbl="node1" presStyleIdx="0" presStyleCnt="3"/>
      <dgm:spPr/>
      <dgm:t>
        <a:bodyPr/>
        <a:lstStyle/>
        <a:p>
          <a:endParaRPr lang="en-AU"/>
        </a:p>
      </dgm:t>
    </dgm:pt>
    <dgm:pt modelId="{E1DF59BA-E0A0-4792-837B-065CB9925787}" type="pres">
      <dgm:prSet presAssocID="{72D5E475-F3E4-4124-B981-E6F24D34D012}" presName="rootConnector" presStyleLbl="node1" presStyleIdx="0" presStyleCnt="3"/>
      <dgm:spPr/>
    </dgm:pt>
    <dgm:pt modelId="{F7A1642E-6B11-4172-B593-6AAC3D4F2992}" type="pres">
      <dgm:prSet presAssocID="{72D5E475-F3E4-4124-B981-E6F24D34D012}" presName="childShape" presStyleCnt="0"/>
      <dgm:spPr/>
    </dgm:pt>
    <dgm:pt modelId="{488D622E-8EFB-4762-97BA-452939584152}" type="pres">
      <dgm:prSet presAssocID="{754496EA-B518-4C64-8977-07DB5CBA9C6A}" presName="Name13" presStyleLbl="parChTrans1D2" presStyleIdx="0" presStyleCnt="6"/>
      <dgm:spPr/>
    </dgm:pt>
    <dgm:pt modelId="{78688AE6-975C-4DD5-AB85-CF2CC13EA19B}" type="pres">
      <dgm:prSet presAssocID="{5ED9C13D-F9AF-43B2-8137-A3A1F48B1B42}" presName="childText" presStyleLbl="bgAcc1" presStyleIdx="0" presStyleCnt="6">
        <dgm:presLayoutVars>
          <dgm:bulletEnabled val="1"/>
        </dgm:presLayoutVars>
      </dgm:prSet>
      <dgm:spPr/>
    </dgm:pt>
    <dgm:pt modelId="{85EEB420-FC89-41CF-B57F-A31850EC43FB}" type="pres">
      <dgm:prSet presAssocID="{A39E84F3-4AB2-45B2-8427-2129B32265FC}" presName="Name13" presStyleLbl="parChTrans1D2" presStyleIdx="1" presStyleCnt="6"/>
      <dgm:spPr/>
    </dgm:pt>
    <dgm:pt modelId="{A9828DE0-FE39-4F6B-8734-14685DBAD577}" type="pres">
      <dgm:prSet presAssocID="{5FAF7950-A4BC-4D90-A2F0-1268CAEF5C85}" presName="childText" presStyleLbl="bgAcc1" presStyleIdx="1" presStyleCnt="6">
        <dgm:presLayoutVars>
          <dgm:bulletEnabled val="1"/>
        </dgm:presLayoutVars>
      </dgm:prSet>
      <dgm:spPr/>
    </dgm:pt>
    <dgm:pt modelId="{DBAB3FB8-0D94-4FFB-8F79-131DCAE35744}" type="pres">
      <dgm:prSet presAssocID="{57280F78-1841-4918-B526-001D5FCCE345}" presName="root" presStyleCnt="0"/>
      <dgm:spPr/>
    </dgm:pt>
    <dgm:pt modelId="{840A23AB-4D0D-4D6F-9A80-3D10EC5C1638}" type="pres">
      <dgm:prSet presAssocID="{57280F78-1841-4918-B526-001D5FCCE345}" presName="rootComposite" presStyleCnt="0"/>
      <dgm:spPr/>
    </dgm:pt>
    <dgm:pt modelId="{AE1E609F-D451-464C-BC9D-9BAB9F02DC0B}" type="pres">
      <dgm:prSet presAssocID="{57280F78-1841-4918-B526-001D5FCCE345}" presName="rootText" presStyleLbl="node1" presStyleIdx="1" presStyleCnt="3"/>
      <dgm:spPr/>
    </dgm:pt>
    <dgm:pt modelId="{2EE21297-65D4-4E7C-860F-6493E86B5329}" type="pres">
      <dgm:prSet presAssocID="{57280F78-1841-4918-B526-001D5FCCE345}" presName="rootConnector" presStyleLbl="node1" presStyleIdx="1" presStyleCnt="3"/>
      <dgm:spPr/>
    </dgm:pt>
    <dgm:pt modelId="{CF188EB9-5F78-483F-9522-B5736618147C}" type="pres">
      <dgm:prSet presAssocID="{57280F78-1841-4918-B526-001D5FCCE345}" presName="childShape" presStyleCnt="0"/>
      <dgm:spPr/>
    </dgm:pt>
    <dgm:pt modelId="{190082FC-329F-4EE5-9F91-BE8E34D0DB74}" type="pres">
      <dgm:prSet presAssocID="{837BBC05-3290-4D4C-AD15-F96A8DBC7E6B}" presName="Name13" presStyleLbl="parChTrans1D2" presStyleIdx="2" presStyleCnt="6"/>
      <dgm:spPr/>
    </dgm:pt>
    <dgm:pt modelId="{C1821A0D-FDC0-4895-93A2-07F4D0B77F07}" type="pres">
      <dgm:prSet presAssocID="{476BD319-2EF0-4B7A-AC2F-1AE3E1326FA7}" presName="childText" presStyleLbl="bgAcc1" presStyleIdx="2" presStyleCnt="6">
        <dgm:presLayoutVars>
          <dgm:bulletEnabled val="1"/>
        </dgm:presLayoutVars>
      </dgm:prSet>
      <dgm:spPr/>
    </dgm:pt>
    <dgm:pt modelId="{534696EC-2E18-4828-BD94-0521E1C73CD9}" type="pres">
      <dgm:prSet presAssocID="{91C03C90-E806-4729-A2FD-16D926FD0086}" presName="Name13" presStyleLbl="parChTrans1D2" presStyleIdx="3" presStyleCnt="6"/>
      <dgm:spPr/>
    </dgm:pt>
    <dgm:pt modelId="{3D7ADD1D-B81F-4738-A90E-2CAF2815ED44}" type="pres">
      <dgm:prSet presAssocID="{18F966C9-128C-4198-A313-EFC7EE775567}" presName="childText" presStyleLbl="bgAcc1" presStyleIdx="3" presStyleCnt="6">
        <dgm:presLayoutVars>
          <dgm:bulletEnabled val="1"/>
        </dgm:presLayoutVars>
      </dgm:prSet>
      <dgm:spPr/>
    </dgm:pt>
    <dgm:pt modelId="{8468DCA1-9339-497E-82FB-D3542FBAE754}" type="pres">
      <dgm:prSet presAssocID="{C24A8880-AC27-4FA5-9CB8-8CC7B55FD7EF}" presName="root" presStyleCnt="0"/>
      <dgm:spPr/>
    </dgm:pt>
    <dgm:pt modelId="{8411F302-4EF5-48AC-BC83-14063F0EFEA3}" type="pres">
      <dgm:prSet presAssocID="{C24A8880-AC27-4FA5-9CB8-8CC7B55FD7EF}" presName="rootComposite" presStyleCnt="0"/>
      <dgm:spPr/>
    </dgm:pt>
    <dgm:pt modelId="{3CE208F2-7FE5-41B6-BEA4-0C51AD0E546D}" type="pres">
      <dgm:prSet presAssocID="{C24A8880-AC27-4FA5-9CB8-8CC7B55FD7EF}" presName="rootText" presStyleLbl="node1" presStyleIdx="2" presStyleCnt="3"/>
      <dgm:spPr/>
    </dgm:pt>
    <dgm:pt modelId="{A522D4F1-EAAB-44D0-B0C6-672C175292AE}" type="pres">
      <dgm:prSet presAssocID="{C24A8880-AC27-4FA5-9CB8-8CC7B55FD7EF}" presName="rootConnector" presStyleLbl="node1" presStyleIdx="2" presStyleCnt="3"/>
      <dgm:spPr/>
    </dgm:pt>
    <dgm:pt modelId="{A2487362-4479-42D3-93CE-C90990A9DF81}" type="pres">
      <dgm:prSet presAssocID="{C24A8880-AC27-4FA5-9CB8-8CC7B55FD7EF}" presName="childShape" presStyleCnt="0"/>
      <dgm:spPr/>
    </dgm:pt>
    <dgm:pt modelId="{396DB6A8-94D2-42E7-BFDD-351E47328E5E}" type="pres">
      <dgm:prSet presAssocID="{B44649D4-7A36-4D7A-BD2F-E5446252900C}" presName="Name13" presStyleLbl="parChTrans1D2" presStyleIdx="4" presStyleCnt="6"/>
      <dgm:spPr/>
    </dgm:pt>
    <dgm:pt modelId="{9CB97C9D-90B4-418F-85D6-52C2ED15AA74}" type="pres">
      <dgm:prSet presAssocID="{EC0D04B1-6750-4374-80A0-4E6A86A7A0AA}" presName="childText" presStyleLbl="bgAcc1" presStyleIdx="4" presStyleCnt="6">
        <dgm:presLayoutVars>
          <dgm:bulletEnabled val="1"/>
        </dgm:presLayoutVars>
      </dgm:prSet>
      <dgm:spPr/>
    </dgm:pt>
    <dgm:pt modelId="{85EF1B00-78F6-4F27-9D46-DBFA3D297BE8}" type="pres">
      <dgm:prSet presAssocID="{A5BD3A37-5304-4EE7-BE5D-C63A5BF03DCB}" presName="Name13" presStyleLbl="parChTrans1D2" presStyleIdx="5" presStyleCnt="6"/>
      <dgm:spPr/>
    </dgm:pt>
    <dgm:pt modelId="{1439FA72-9FAC-4FC6-9A75-ECFEBD036E8B}" type="pres">
      <dgm:prSet presAssocID="{AF0DC83D-089D-4EEA-9764-DF530DF66C72}" presName="childText" presStyleLbl="bgAcc1" presStyleIdx="5" presStyleCnt="6">
        <dgm:presLayoutVars>
          <dgm:bulletEnabled val="1"/>
        </dgm:presLayoutVars>
      </dgm:prSet>
      <dgm:spPr/>
    </dgm:pt>
  </dgm:ptLst>
  <dgm:cxnLst>
    <dgm:cxn modelId="{650D3C76-EE05-432A-8AA4-A286C5FA4AE6}" type="presOf" srcId="{72D5E475-F3E4-4124-B981-E6F24D34D012}" destId="{E1DF59BA-E0A0-4792-837B-065CB9925787}" srcOrd="1" destOrd="0" presId="urn:microsoft.com/office/officeart/2005/8/layout/hierarchy3"/>
    <dgm:cxn modelId="{8D9E0E69-492B-4FEC-B021-CD60FCAB7ABF}" srcId="{C24A8880-AC27-4FA5-9CB8-8CC7B55FD7EF}" destId="{EC0D04B1-6750-4374-80A0-4E6A86A7A0AA}" srcOrd="0" destOrd="0" parTransId="{B44649D4-7A36-4D7A-BD2F-E5446252900C}" sibTransId="{253E9186-EFD0-4B8B-BFE6-681B6A3687D4}"/>
    <dgm:cxn modelId="{889A177D-29FB-4F0F-9615-2442DC4F1A68}" srcId="{91EAF409-2E9A-42BF-9718-E3EE880D7AE8}" destId="{72D5E475-F3E4-4124-B981-E6F24D34D012}" srcOrd="0" destOrd="0" parTransId="{BFF29895-D6FC-46BA-95EE-FDB2C059A50B}" sibTransId="{65DA9089-6A50-4D2E-BF8F-7E045482C7A6}"/>
    <dgm:cxn modelId="{E63B8DF2-CDD0-427F-8099-CEFFCAA7E8C5}" type="presOf" srcId="{837BBC05-3290-4D4C-AD15-F96A8DBC7E6B}" destId="{190082FC-329F-4EE5-9F91-BE8E34D0DB74}" srcOrd="0" destOrd="0" presId="urn:microsoft.com/office/officeart/2005/8/layout/hierarchy3"/>
    <dgm:cxn modelId="{54CA5148-3326-43AD-BCA6-2FC6F99689BF}" type="presOf" srcId="{91EAF409-2E9A-42BF-9718-E3EE880D7AE8}" destId="{6575FB07-0E9D-472C-A0F8-A028DC88DDF5}" srcOrd="0" destOrd="0" presId="urn:microsoft.com/office/officeart/2005/8/layout/hierarchy3"/>
    <dgm:cxn modelId="{F768C94D-B288-4184-9CBC-F89C7118F0AB}" srcId="{91EAF409-2E9A-42BF-9718-E3EE880D7AE8}" destId="{57280F78-1841-4918-B526-001D5FCCE345}" srcOrd="1" destOrd="0" parTransId="{E84F7D4D-5A55-4330-BDEF-43A73F51C208}" sibTransId="{33269E65-4F52-4DF6-B622-DDBED85981FE}"/>
    <dgm:cxn modelId="{01B4616B-6E18-4128-BE48-ED23C800E1B9}" type="presOf" srcId="{B44649D4-7A36-4D7A-BD2F-E5446252900C}" destId="{396DB6A8-94D2-42E7-BFDD-351E47328E5E}" srcOrd="0" destOrd="0" presId="urn:microsoft.com/office/officeart/2005/8/layout/hierarchy3"/>
    <dgm:cxn modelId="{90267F13-92F2-4C40-8FB8-26ADFA863DC4}" type="presOf" srcId="{57280F78-1841-4918-B526-001D5FCCE345}" destId="{2EE21297-65D4-4E7C-860F-6493E86B5329}" srcOrd="1" destOrd="0" presId="urn:microsoft.com/office/officeart/2005/8/layout/hierarchy3"/>
    <dgm:cxn modelId="{DCA5A6A4-B3BE-4E4C-AD84-9502ACAE87B4}" srcId="{57280F78-1841-4918-B526-001D5FCCE345}" destId="{18F966C9-128C-4198-A313-EFC7EE775567}" srcOrd="1" destOrd="0" parTransId="{91C03C90-E806-4729-A2FD-16D926FD0086}" sibTransId="{15C1DA3A-0096-4CD0-BAA8-785E55BF75AE}"/>
    <dgm:cxn modelId="{130D3D5B-D89E-45D8-84F4-1032A4F22620}" type="presOf" srcId="{754496EA-B518-4C64-8977-07DB5CBA9C6A}" destId="{488D622E-8EFB-4762-97BA-452939584152}" srcOrd="0" destOrd="0" presId="urn:microsoft.com/office/officeart/2005/8/layout/hierarchy3"/>
    <dgm:cxn modelId="{A978637D-7ABC-4D9A-84EE-FB9FB878ABC2}" type="presOf" srcId="{72D5E475-F3E4-4124-B981-E6F24D34D012}" destId="{FE0CF3D2-9A6E-411B-AEC0-DAA42D350C8F}" srcOrd="0" destOrd="0" presId="urn:microsoft.com/office/officeart/2005/8/layout/hierarchy3"/>
    <dgm:cxn modelId="{F30F1873-14A8-4902-8046-70624A0BEE74}" type="presOf" srcId="{91C03C90-E806-4729-A2FD-16D926FD0086}" destId="{534696EC-2E18-4828-BD94-0521E1C73CD9}" srcOrd="0" destOrd="0" presId="urn:microsoft.com/office/officeart/2005/8/layout/hierarchy3"/>
    <dgm:cxn modelId="{CA5CCFEF-277C-4AA3-8F49-2209E716A597}" type="presOf" srcId="{18F966C9-128C-4198-A313-EFC7EE775567}" destId="{3D7ADD1D-B81F-4738-A90E-2CAF2815ED44}" srcOrd="0" destOrd="0" presId="urn:microsoft.com/office/officeart/2005/8/layout/hierarchy3"/>
    <dgm:cxn modelId="{457AA5E4-9990-45BA-9B60-168DB60B2599}" type="presOf" srcId="{476BD319-2EF0-4B7A-AC2F-1AE3E1326FA7}" destId="{C1821A0D-FDC0-4895-93A2-07F4D0B77F07}" srcOrd="0" destOrd="0" presId="urn:microsoft.com/office/officeart/2005/8/layout/hierarchy3"/>
    <dgm:cxn modelId="{E755A6DD-CFE8-4D61-A94C-9355DFA8F8EC}" srcId="{57280F78-1841-4918-B526-001D5FCCE345}" destId="{476BD319-2EF0-4B7A-AC2F-1AE3E1326FA7}" srcOrd="0" destOrd="0" parTransId="{837BBC05-3290-4D4C-AD15-F96A8DBC7E6B}" sibTransId="{BF43B446-A562-47E7-8379-ADCF35B25C31}"/>
    <dgm:cxn modelId="{143CED39-AC3F-44DD-94FA-0FF7E1DDCE7A}" type="presOf" srcId="{A39E84F3-4AB2-45B2-8427-2129B32265FC}" destId="{85EEB420-FC89-41CF-B57F-A31850EC43FB}" srcOrd="0" destOrd="0" presId="urn:microsoft.com/office/officeart/2005/8/layout/hierarchy3"/>
    <dgm:cxn modelId="{EF825A9C-9934-4FC1-BB97-0D70A935B68B}" srcId="{72D5E475-F3E4-4124-B981-E6F24D34D012}" destId="{5FAF7950-A4BC-4D90-A2F0-1268CAEF5C85}" srcOrd="1" destOrd="0" parTransId="{A39E84F3-4AB2-45B2-8427-2129B32265FC}" sibTransId="{CD18B898-E5BF-4214-9F77-53776145FF29}"/>
    <dgm:cxn modelId="{2BAC6AC3-BED0-418D-9ADA-CD2FBC491B05}" type="presOf" srcId="{C24A8880-AC27-4FA5-9CB8-8CC7B55FD7EF}" destId="{3CE208F2-7FE5-41B6-BEA4-0C51AD0E546D}" srcOrd="0" destOrd="0" presId="urn:microsoft.com/office/officeart/2005/8/layout/hierarchy3"/>
    <dgm:cxn modelId="{093580B6-E5EC-42F0-B56F-E63046FFB290}" type="presOf" srcId="{5FAF7950-A4BC-4D90-A2F0-1268CAEF5C85}" destId="{A9828DE0-FE39-4F6B-8734-14685DBAD577}" srcOrd="0" destOrd="0" presId="urn:microsoft.com/office/officeart/2005/8/layout/hierarchy3"/>
    <dgm:cxn modelId="{812E5DEB-7388-42D1-B9F9-801FFE7627E2}" type="presOf" srcId="{AF0DC83D-089D-4EEA-9764-DF530DF66C72}" destId="{1439FA72-9FAC-4FC6-9A75-ECFEBD036E8B}" srcOrd="0" destOrd="0" presId="urn:microsoft.com/office/officeart/2005/8/layout/hierarchy3"/>
    <dgm:cxn modelId="{DD0BE1D5-592A-4481-9083-68F98E3AF965}" type="presOf" srcId="{57280F78-1841-4918-B526-001D5FCCE345}" destId="{AE1E609F-D451-464C-BC9D-9BAB9F02DC0B}" srcOrd="0" destOrd="0" presId="urn:microsoft.com/office/officeart/2005/8/layout/hierarchy3"/>
    <dgm:cxn modelId="{9D4B5D5F-34CE-4EE5-981E-4549E4115D94}" srcId="{C24A8880-AC27-4FA5-9CB8-8CC7B55FD7EF}" destId="{AF0DC83D-089D-4EEA-9764-DF530DF66C72}" srcOrd="1" destOrd="0" parTransId="{A5BD3A37-5304-4EE7-BE5D-C63A5BF03DCB}" sibTransId="{A9DF58E6-D54F-4354-A455-53D975679F6F}"/>
    <dgm:cxn modelId="{EB29546B-CC16-4E6A-88EF-7DE474FA70F1}" type="presOf" srcId="{EC0D04B1-6750-4374-80A0-4E6A86A7A0AA}" destId="{9CB97C9D-90B4-418F-85D6-52C2ED15AA74}" srcOrd="0" destOrd="0" presId="urn:microsoft.com/office/officeart/2005/8/layout/hierarchy3"/>
    <dgm:cxn modelId="{DB4B58B2-90D1-40FE-8221-D18F6818DDBD}" type="presOf" srcId="{A5BD3A37-5304-4EE7-BE5D-C63A5BF03DCB}" destId="{85EF1B00-78F6-4F27-9D46-DBFA3D297BE8}" srcOrd="0" destOrd="0" presId="urn:microsoft.com/office/officeart/2005/8/layout/hierarchy3"/>
    <dgm:cxn modelId="{D4356425-E531-4CC3-BDAB-132FD6DE6E7C}" type="presOf" srcId="{C24A8880-AC27-4FA5-9CB8-8CC7B55FD7EF}" destId="{A522D4F1-EAAB-44D0-B0C6-672C175292AE}" srcOrd="1" destOrd="0" presId="urn:microsoft.com/office/officeart/2005/8/layout/hierarchy3"/>
    <dgm:cxn modelId="{6A89225D-ED6B-4028-AF0B-DE6C59B73A66}" type="presOf" srcId="{5ED9C13D-F9AF-43B2-8137-A3A1F48B1B42}" destId="{78688AE6-975C-4DD5-AB85-CF2CC13EA19B}" srcOrd="0" destOrd="0" presId="urn:microsoft.com/office/officeart/2005/8/layout/hierarchy3"/>
    <dgm:cxn modelId="{AA435D04-0ECB-4977-A3B7-E584CFF8C4D2}" srcId="{72D5E475-F3E4-4124-B981-E6F24D34D012}" destId="{5ED9C13D-F9AF-43B2-8137-A3A1F48B1B42}" srcOrd="0" destOrd="0" parTransId="{754496EA-B518-4C64-8977-07DB5CBA9C6A}" sibTransId="{64D61D29-F113-49AB-9207-DF94FC676099}"/>
    <dgm:cxn modelId="{922E7F5A-981D-4A1C-AA28-ABD51DEF8B57}" srcId="{91EAF409-2E9A-42BF-9718-E3EE880D7AE8}" destId="{C24A8880-AC27-4FA5-9CB8-8CC7B55FD7EF}" srcOrd="2" destOrd="0" parTransId="{C74E91EF-63BA-4375-A4EF-BB7FE9807DDF}" sibTransId="{47023605-EE89-4A72-BF61-B5F5814883E1}"/>
    <dgm:cxn modelId="{CC6C77C7-22AA-4715-8046-6736111E7F4D}" type="presParOf" srcId="{6575FB07-0E9D-472C-A0F8-A028DC88DDF5}" destId="{A37B7C56-2907-4C5E-8097-E5A1E3108DC2}" srcOrd="0" destOrd="0" presId="urn:microsoft.com/office/officeart/2005/8/layout/hierarchy3"/>
    <dgm:cxn modelId="{7481E455-AF80-4E7C-975C-EAEBCBA2B601}" type="presParOf" srcId="{A37B7C56-2907-4C5E-8097-E5A1E3108DC2}" destId="{4B97FEE3-1A31-499F-84A5-46252860C241}" srcOrd="0" destOrd="0" presId="urn:microsoft.com/office/officeart/2005/8/layout/hierarchy3"/>
    <dgm:cxn modelId="{8E6C7888-14DC-4C97-9800-79FB67C101AE}" type="presParOf" srcId="{4B97FEE3-1A31-499F-84A5-46252860C241}" destId="{FE0CF3D2-9A6E-411B-AEC0-DAA42D350C8F}" srcOrd="0" destOrd="0" presId="urn:microsoft.com/office/officeart/2005/8/layout/hierarchy3"/>
    <dgm:cxn modelId="{E2CE493C-C421-4C2C-B1E2-02D2D7BC3FB5}" type="presParOf" srcId="{4B97FEE3-1A31-499F-84A5-46252860C241}" destId="{E1DF59BA-E0A0-4792-837B-065CB9925787}" srcOrd="1" destOrd="0" presId="urn:microsoft.com/office/officeart/2005/8/layout/hierarchy3"/>
    <dgm:cxn modelId="{96B3D5F8-40C1-493E-9818-FD20BF92E91E}" type="presParOf" srcId="{A37B7C56-2907-4C5E-8097-E5A1E3108DC2}" destId="{F7A1642E-6B11-4172-B593-6AAC3D4F2992}" srcOrd="1" destOrd="0" presId="urn:microsoft.com/office/officeart/2005/8/layout/hierarchy3"/>
    <dgm:cxn modelId="{70AF727B-7C0D-48E6-859F-76F9DE99D7A0}" type="presParOf" srcId="{F7A1642E-6B11-4172-B593-6AAC3D4F2992}" destId="{488D622E-8EFB-4762-97BA-452939584152}" srcOrd="0" destOrd="0" presId="urn:microsoft.com/office/officeart/2005/8/layout/hierarchy3"/>
    <dgm:cxn modelId="{00F8A23C-719B-4585-930E-2A6D71C75350}" type="presParOf" srcId="{F7A1642E-6B11-4172-B593-6AAC3D4F2992}" destId="{78688AE6-975C-4DD5-AB85-CF2CC13EA19B}" srcOrd="1" destOrd="0" presId="urn:microsoft.com/office/officeart/2005/8/layout/hierarchy3"/>
    <dgm:cxn modelId="{80760BB9-148C-4FEE-B3FE-EC4DDC1EC065}" type="presParOf" srcId="{F7A1642E-6B11-4172-B593-6AAC3D4F2992}" destId="{85EEB420-FC89-41CF-B57F-A31850EC43FB}" srcOrd="2" destOrd="0" presId="urn:microsoft.com/office/officeart/2005/8/layout/hierarchy3"/>
    <dgm:cxn modelId="{A2BC9A4B-3FF2-4C18-90C8-B346D848B1CF}" type="presParOf" srcId="{F7A1642E-6B11-4172-B593-6AAC3D4F2992}" destId="{A9828DE0-FE39-4F6B-8734-14685DBAD577}" srcOrd="3" destOrd="0" presId="urn:microsoft.com/office/officeart/2005/8/layout/hierarchy3"/>
    <dgm:cxn modelId="{E5294661-11CF-4B5C-8983-A9276FC7F6EB}" type="presParOf" srcId="{6575FB07-0E9D-472C-A0F8-A028DC88DDF5}" destId="{DBAB3FB8-0D94-4FFB-8F79-131DCAE35744}" srcOrd="1" destOrd="0" presId="urn:microsoft.com/office/officeart/2005/8/layout/hierarchy3"/>
    <dgm:cxn modelId="{EB193B21-662B-4432-BEC9-19251AEC95D1}" type="presParOf" srcId="{DBAB3FB8-0D94-4FFB-8F79-131DCAE35744}" destId="{840A23AB-4D0D-4D6F-9A80-3D10EC5C1638}" srcOrd="0" destOrd="0" presId="urn:microsoft.com/office/officeart/2005/8/layout/hierarchy3"/>
    <dgm:cxn modelId="{8747048D-9B86-4F18-B4E0-72283FB7776A}" type="presParOf" srcId="{840A23AB-4D0D-4D6F-9A80-3D10EC5C1638}" destId="{AE1E609F-D451-464C-BC9D-9BAB9F02DC0B}" srcOrd="0" destOrd="0" presId="urn:microsoft.com/office/officeart/2005/8/layout/hierarchy3"/>
    <dgm:cxn modelId="{C916CAB8-C1DE-4D20-A8A8-B7296B793BC2}" type="presParOf" srcId="{840A23AB-4D0D-4D6F-9A80-3D10EC5C1638}" destId="{2EE21297-65D4-4E7C-860F-6493E86B5329}" srcOrd="1" destOrd="0" presId="urn:microsoft.com/office/officeart/2005/8/layout/hierarchy3"/>
    <dgm:cxn modelId="{F5A51D9C-A8BF-4F8D-BC14-2DED24BF5324}" type="presParOf" srcId="{DBAB3FB8-0D94-4FFB-8F79-131DCAE35744}" destId="{CF188EB9-5F78-483F-9522-B5736618147C}" srcOrd="1" destOrd="0" presId="urn:microsoft.com/office/officeart/2005/8/layout/hierarchy3"/>
    <dgm:cxn modelId="{B6E02084-B41B-4BDB-A89D-1BB1BBD83B4A}" type="presParOf" srcId="{CF188EB9-5F78-483F-9522-B5736618147C}" destId="{190082FC-329F-4EE5-9F91-BE8E34D0DB74}" srcOrd="0" destOrd="0" presId="urn:microsoft.com/office/officeart/2005/8/layout/hierarchy3"/>
    <dgm:cxn modelId="{FB3155C3-C521-4F3A-99D4-61A0FE42B68B}" type="presParOf" srcId="{CF188EB9-5F78-483F-9522-B5736618147C}" destId="{C1821A0D-FDC0-4895-93A2-07F4D0B77F07}" srcOrd="1" destOrd="0" presId="urn:microsoft.com/office/officeart/2005/8/layout/hierarchy3"/>
    <dgm:cxn modelId="{B773073C-CE68-4E8F-B656-784FDBB4967A}" type="presParOf" srcId="{CF188EB9-5F78-483F-9522-B5736618147C}" destId="{534696EC-2E18-4828-BD94-0521E1C73CD9}" srcOrd="2" destOrd="0" presId="urn:microsoft.com/office/officeart/2005/8/layout/hierarchy3"/>
    <dgm:cxn modelId="{74654424-F9B4-40C4-BA6C-1D57918C2429}" type="presParOf" srcId="{CF188EB9-5F78-483F-9522-B5736618147C}" destId="{3D7ADD1D-B81F-4738-A90E-2CAF2815ED44}" srcOrd="3" destOrd="0" presId="urn:microsoft.com/office/officeart/2005/8/layout/hierarchy3"/>
    <dgm:cxn modelId="{81CB8251-EB99-497A-BC51-C35DF9E65D8D}" type="presParOf" srcId="{6575FB07-0E9D-472C-A0F8-A028DC88DDF5}" destId="{8468DCA1-9339-497E-82FB-D3542FBAE754}" srcOrd="2" destOrd="0" presId="urn:microsoft.com/office/officeart/2005/8/layout/hierarchy3"/>
    <dgm:cxn modelId="{8051C5FF-8182-4824-8738-ED689F941929}" type="presParOf" srcId="{8468DCA1-9339-497E-82FB-D3542FBAE754}" destId="{8411F302-4EF5-48AC-BC83-14063F0EFEA3}" srcOrd="0" destOrd="0" presId="urn:microsoft.com/office/officeart/2005/8/layout/hierarchy3"/>
    <dgm:cxn modelId="{378B6C47-3100-42C3-90B9-653BE335443E}" type="presParOf" srcId="{8411F302-4EF5-48AC-BC83-14063F0EFEA3}" destId="{3CE208F2-7FE5-41B6-BEA4-0C51AD0E546D}" srcOrd="0" destOrd="0" presId="urn:microsoft.com/office/officeart/2005/8/layout/hierarchy3"/>
    <dgm:cxn modelId="{B2A7E052-B49A-4485-9480-E2B26C457353}" type="presParOf" srcId="{8411F302-4EF5-48AC-BC83-14063F0EFEA3}" destId="{A522D4F1-EAAB-44D0-B0C6-672C175292AE}" srcOrd="1" destOrd="0" presId="urn:microsoft.com/office/officeart/2005/8/layout/hierarchy3"/>
    <dgm:cxn modelId="{D8DF6EEA-74F6-4302-AAD3-A6C7B367264E}" type="presParOf" srcId="{8468DCA1-9339-497E-82FB-D3542FBAE754}" destId="{A2487362-4479-42D3-93CE-C90990A9DF81}" srcOrd="1" destOrd="0" presId="urn:microsoft.com/office/officeart/2005/8/layout/hierarchy3"/>
    <dgm:cxn modelId="{82EE4F1F-7F72-4B05-9550-0D75FC0B3CD2}" type="presParOf" srcId="{A2487362-4479-42D3-93CE-C90990A9DF81}" destId="{396DB6A8-94D2-42E7-BFDD-351E47328E5E}" srcOrd="0" destOrd="0" presId="urn:microsoft.com/office/officeart/2005/8/layout/hierarchy3"/>
    <dgm:cxn modelId="{B3C9BBD8-965F-4CD3-80A0-D606D55AD9BE}" type="presParOf" srcId="{A2487362-4479-42D3-93CE-C90990A9DF81}" destId="{9CB97C9D-90B4-418F-85D6-52C2ED15AA74}" srcOrd="1" destOrd="0" presId="urn:microsoft.com/office/officeart/2005/8/layout/hierarchy3"/>
    <dgm:cxn modelId="{9693B9B0-D444-4CBC-BD07-06DD333AB93A}" type="presParOf" srcId="{A2487362-4479-42D3-93CE-C90990A9DF81}" destId="{85EF1B00-78F6-4F27-9D46-DBFA3D297BE8}" srcOrd="2" destOrd="0" presId="urn:microsoft.com/office/officeart/2005/8/layout/hierarchy3"/>
    <dgm:cxn modelId="{92C0828E-A8AA-429B-86EE-4298AD93C26B}" type="presParOf" srcId="{A2487362-4479-42D3-93CE-C90990A9DF81}" destId="{1439FA72-9FAC-4FC6-9A75-ECFEBD036E8B}" srcOrd="3" destOrd="0" presId="urn:microsoft.com/office/officeart/2005/8/layout/hierarchy3"/>
  </dgm:cxnLst>
  <dgm:bg/>
  <dgm:whole/>
</dgm:dataModel>
</file>

<file path=ppt/diagrams/data3.xml><?xml version="1.0" encoding="utf-8"?>
<dgm:dataModel xmlns:dgm="http://schemas.openxmlformats.org/drawingml/2006/diagram" xmlns:a="http://schemas.openxmlformats.org/drawingml/2006/main">
  <dgm:ptLst>
    <dgm:pt modelId="{E30BCEE0-8476-4CE8-93B7-EE374308CA88}" type="doc">
      <dgm:prSet loTypeId="urn:microsoft.com/office/officeart/2005/8/layout/equation2" loCatId="relationship" qsTypeId="urn:microsoft.com/office/officeart/2005/8/quickstyle/simple1" qsCatId="simple" csTypeId="urn:microsoft.com/office/officeart/2005/8/colors/accent2_1" csCatId="accent2" phldr="1"/>
      <dgm:spPr/>
    </dgm:pt>
    <dgm:pt modelId="{26664984-4B97-4C6D-B0E2-E33958084FD5}">
      <dgm:prSet phldrT="[نص]"/>
      <dgm:spPr/>
      <dgm:t>
        <a:bodyPr/>
        <a:lstStyle/>
        <a:p>
          <a:r>
            <a:rPr lang="ar-JO" dirty="0" smtClean="0"/>
            <a:t>الهجوم على سجن الباستيل </a:t>
          </a:r>
          <a:endParaRPr lang="en-AU" dirty="0"/>
        </a:p>
      </dgm:t>
    </dgm:pt>
    <dgm:pt modelId="{2665E097-97C9-4407-A9F8-B5B5B48A9A38}" type="parTrans" cxnId="{7BE4EFA1-134C-4F06-A2D0-43045F351EF8}">
      <dgm:prSet/>
      <dgm:spPr/>
      <dgm:t>
        <a:bodyPr/>
        <a:lstStyle/>
        <a:p>
          <a:endParaRPr lang="en-AU"/>
        </a:p>
      </dgm:t>
    </dgm:pt>
    <dgm:pt modelId="{D85F8E6A-0972-41FD-80C9-19C31F14005E}" type="sibTrans" cxnId="{7BE4EFA1-134C-4F06-A2D0-43045F351EF8}">
      <dgm:prSet/>
      <dgm:spPr/>
      <dgm:t>
        <a:bodyPr/>
        <a:lstStyle/>
        <a:p>
          <a:endParaRPr lang="en-AU"/>
        </a:p>
      </dgm:t>
    </dgm:pt>
    <dgm:pt modelId="{F07AF3C2-1F3C-4C97-A05A-286DE8D465BC}">
      <dgm:prSet phldrT="[نص]"/>
      <dgm:spPr/>
      <dgm:t>
        <a:bodyPr/>
        <a:lstStyle/>
        <a:p>
          <a:r>
            <a:rPr lang="ar-JO" dirty="0" smtClean="0"/>
            <a:t>انعقاد مجلس طبقات الأمة</a:t>
          </a:r>
          <a:endParaRPr lang="en-AU" dirty="0"/>
        </a:p>
      </dgm:t>
    </dgm:pt>
    <dgm:pt modelId="{6990BC1A-DD73-4CE7-B0E8-3825A9B64965}" type="parTrans" cxnId="{3532DB12-5C51-43A1-9921-1EF74B780021}">
      <dgm:prSet/>
      <dgm:spPr/>
      <dgm:t>
        <a:bodyPr/>
        <a:lstStyle/>
        <a:p>
          <a:endParaRPr lang="en-AU"/>
        </a:p>
      </dgm:t>
    </dgm:pt>
    <dgm:pt modelId="{1ACA4EA0-C432-4AF4-A96F-0E03DC93BAE4}" type="sibTrans" cxnId="{3532DB12-5C51-43A1-9921-1EF74B780021}">
      <dgm:prSet/>
      <dgm:spPr/>
      <dgm:t>
        <a:bodyPr/>
        <a:lstStyle/>
        <a:p>
          <a:endParaRPr lang="en-AU"/>
        </a:p>
      </dgm:t>
    </dgm:pt>
    <dgm:pt modelId="{E62E8E9B-A182-4455-89A4-9D3FA853FABB}">
      <dgm:prSet phldrT="[نص]"/>
      <dgm:spPr/>
      <dgm:t>
        <a:bodyPr/>
        <a:lstStyle/>
        <a:p>
          <a:r>
            <a:rPr lang="ar-JO" dirty="0" smtClean="0"/>
            <a:t>مراحل الثورة</a:t>
          </a:r>
          <a:endParaRPr lang="en-AU" dirty="0"/>
        </a:p>
      </dgm:t>
    </dgm:pt>
    <dgm:pt modelId="{5CDC1BCD-53F5-4704-91FD-BC35EE942534}" type="parTrans" cxnId="{8F7CB757-FCA3-4FA9-8CC7-5082BB4CB722}">
      <dgm:prSet/>
      <dgm:spPr/>
      <dgm:t>
        <a:bodyPr/>
        <a:lstStyle/>
        <a:p>
          <a:endParaRPr lang="en-AU"/>
        </a:p>
      </dgm:t>
    </dgm:pt>
    <dgm:pt modelId="{98DEB78A-C82E-4FCA-8333-006D3FF1BB72}" type="sibTrans" cxnId="{8F7CB757-FCA3-4FA9-8CC7-5082BB4CB722}">
      <dgm:prSet/>
      <dgm:spPr/>
      <dgm:t>
        <a:bodyPr/>
        <a:lstStyle/>
        <a:p>
          <a:endParaRPr lang="en-AU"/>
        </a:p>
      </dgm:t>
    </dgm:pt>
    <dgm:pt modelId="{7D909F3A-7814-4869-AF7E-BE85D545B4F6}" type="pres">
      <dgm:prSet presAssocID="{E30BCEE0-8476-4CE8-93B7-EE374308CA88}" presName="Name0" presStyleCnt="0">
        <dgm:presLayoutVars>
          <dgm:dir/>
          <dgm:resizeHandles val="exact"/>
        </dgm:presLayoutVars>
      </dgm:prSet>
      <dgm:spPr/>
    </dgm:pt>
    <dgm:pt modelId="{6179267B-2912-4F16-A6E5-D2907AE5A3C1}" type="pres">
      <dgm:prSet presAssocID="{E30BCEE0-8476-4CE8-93B7-EE374308CA88}" presName="vNodes" presStyleCnt="0"/>
      <dgm:spPr/>
    </dgm:pt>
    <dgm:pt modelId="{1664791A-4FB8-48C2-BB44-30D814AD2EAD}" type="pres">
      <dgm:prSet presAssocID="{26664984-4B97-4C6D-B0E2-E33958084FD5}" presName="node" presStyleLbl="node1" presStyleIdx="0" presStyleCnt="3" custScaleX="169522">
        <dgm:presLayoutVars>
          <dgm:bulletEnabled val="1"/>
        </dgm:presLayoutVars>
      </dgm:prSet>
      <dgm:spPr/>
    </dgm:pt>
    <dgm:pt modelId="{6206A4C0-5FD0-41EC-9A2A-F61C99CBA158}" type="pres">
      <dgm:prSet presAssocID="{D85F8E6A-0972-41FD-80C9-19C31F14005E}" presName="spacerT" presStyleCnt="0"/>
      <dgm:spPr/>
    </dgm:pt>
    <dgm:pt modelId="{6C2F3D70-8F07-43CF-8D94-95C74CFB9841}" type="pres">
      <dgm:prSet presAssocID="{D85F8E6A-0972-41FD-80C9-19C31F14005E}" presName="sibTrans" presStyleLbl="sibTrans2D1" presStyleIdx="0" presStyleCnt="2"/>
      <dgm:spPr/>
    </dgm:pt>
    <dgm:pt modelId="{1698964A-5780-4175-95F6-544C1E753A3C}" type="pres">
      <dgm:prSet presAssocID="{D85F8E6A-0972-41FD-80C9-19C31F14005E}" presName="spacerB" presStyleCnt="0"/>
      <dgm:spPr/>
    </dgm:pt>
    <dgm:pt modelId="{F995B03A-D527-4DE8-A2C9-D0E7598E74A6}" type="pres">
      <dgm:prSet presAssocID="{F07AF3C2-1F3C-4C97-A05A-286DE8D465BC}" presName="node" presStyleLbl="node1" presStyleIdx="1" presStyleCnt="3" custScaleX="169522">
        <dgm:presLayoutVars>
          <dgm:bulletEnabled val="1"/>
        </dgm:presLayoutVars>
      </dgm:prSet>
      <dgm:spPr/>
    </dgm:pt>
    <dgm:pt modelId="{CC4E9F81-56E5-448C-A30D-5D65642FD5D3}" type="pres">
      <dgm:prSet presAssocID="{E30BCEE0-8476-4CE8-93B7-EE374308CA88}" presName="sibTransLast" presStyleLbl="sibTrans2D1" presStyleIdx="1" presStyleCnt="2" custScaleX="228521" custLinFactNeighborX="-30353" custLinFactNeighborY="5317"/>
      <dgm:spPr/>
    </dgm:pt>
    <dgm:pt modelId="{7C9EBB2C-0F62-40D6-A09C-83DE0EAC6799}" type="pres">
      <dgm:prSet presAssocID="{E30BCEE0-8476-4CE8-93B7-EE374308CA88}" presName="connectorText" presStyleLbl="sibTrans2D1" presStyleIdx="1" presStyleCnt="2"/>
      <dgm:spPr/>
    </dgm:pt>
    <dgm:pt modelId="{47767F1C-2C0C-436A-A150-2A8968C1D712}" type="pres">
      <dgm:prSet presAssocID="{E30BCEE0-8476-4CE8-93B7-EE374308CA88}" presName="lastNode" presStyleLbl="node1" presStyleIdx="2" presStyleCnt="3">
        <dgm:presLayoutVars>
          <dgm:bulletEnabled val="1"/>
        </dgm:presLayoutVars>
      </dgm:prSet>
      <dgm:spPr/>
    </dgm:pt>
  </dgm:ptLst>
  <dgm:cxnLst>
    <dgm:cxn modelId="{8F7CB757-FCA3-4FA9-8CC7-5082BB4CB722}" srcId="{E30BCEE0-8476-4CE8-93B7-EE374308CA88}" destId="{E62E8E9B-A182-4455-89A4-9D3FA853FABB}" srcOrd="2" destOrd="0" parTransId="{5CDC1BCD-53F5-4704-91FD-BC35EE942534}" sibTransId="{98DEB78A-C82E-4FCA-8333-006D3FF1BB72}"/>
    <dgm:cxn modelId="{3532DB12-5C51-43A1-9921-1EF74B780021}" srcId="{E30BCEE0-8476-4CE8-93B7-EE374308CA88}" destId="{F07AF3C2-1F3C-4C97-A05A-286DE8D465BC}" srcOrd="1" destOrd="0" parTransId="{6990BC1A-DD73-4CE7-B0E8-3825A9B64965}" sibTransId="{1ACA4EA0-C432-4AF4-A96F-0E03DC93BAE4}"/>
    <dgm:cxn modelId="{77298296-FE41-41B3-824E-AC74573F4B47}" type="presOf" srcId="{1ACA4EA0-C432-4AF4-A96F-0E03DC93BAE4}" destId="{7C9EBB2C-0F62-40D6-A09C-83DE0EAC6799}" srcOrd="1" destOrd="0" presId="urn:microsoft.com/office/officeart/2005/8/layout/equation2"/>
    <dgm:cxn modelId="{1B82480A-9E71-4D9F-AEBE-C17B7458E493}" type="presOf" srcId="{1ACA4EA0-C432-4AF4-A96F-0E03DC93BAE4}" destId="{CC4E9F81-56E5-448C-A30D-5D65642FD5D3}" srcOrd="0" destOrd="0" presId="urn:microsoft.com/office/officeart/2005/8/layout/equation2"/>
    <dgm:cxn modelId="{99D7CADA-561E-4F45-ACA4-1D4127A18153}" type="presOf" srcId="{26664984-4B97-4C6D-B0E2-E33958084FD5}" destId="{1664791A-4FB8-48C2-BB44-30D814AD2EAD}" srcOrd="0" destOrd="0" presId="urn:microsoft.com/office/officeart/2005/8/layout/equation2"/>
    <dgm:cxn modelId="{6CB09974-69A9-4530-BA66-4D2EEDE0849F}" type="presOf" srcId="{F07AF3C2-1F3C-4C97-A05A-286DE8D465BC}" destId="{F995B03A-D527-4DE8-A2C9-D0E7598E74A6}" srcOrd="0" destOrd="0" presId="urn:microsoft.com/office/officeart/2005/8/layout/equation2"/>
    <dgm:cxn modelId="{879B4244-C9F5-4F70-BE91-E67EA5E36529}" type="presOf" srcId="{E30BCEE0-8476-4CE8-93B7-EE374308CA88}" destId="{7D909F3A-7814-4869-AF7E-BE85D545B4F6}" srcOrd="0" destOrd="0" presId="urn:microsoft.com/office/officeart/2005/8/layout/equation2"/>
    <dgm:cxn modelId="{7BE4EFA1-134C-4F06-A2D0-43045F351EF8}" srcId="{E30BCEE0-8476-4CE8-93B7-EE374308CA88}" destId="{26664984-4B97-4C6D-B0E2-E33958084FD5}" srcOrd="0" destOrd="0" parTransId="{2665E097-97C9-4407-A9F8-B5B5B48A9A38}" sibTransId="{D85F8E6A-0972-41FD-80C9-19C31F14005E}"/>
    <dgm:cxn modelId="{3EB2CDDE-048D-42D4-902E-ADDCBB7A0EE1}" type="presOf" srcId="{D85F8E6A-0972-41FD-80C9-19C31F14005E}" destId="{6C2F3D70-8F07-43CF-8D94-95C74CFB9841}" srcOrd="0" destOrd="0" presId="urn:microsoft.com/office/officeart/2005/8/layout/equation2"/>
    <dgm:cxn modelId="{72545D30-B7A2-4B79-AD11-8CB8EEF2AB42}" type="presOf" srcId="{E62E8E9B-A182-4455-89A4-9D3FA853FABB}" destId="{47767F1C-2C0C-436A-A150-2A8968C1D712}" srcOrd="0" destOrd="0" presId="urn:microsoft.com/office/officeart/2005/8/layout/equation2"/>
    <dgm:cxn modelId="{13A9005F-2023-465A-9FF9-49F9F654C2B8}" type="presParOf" srcId="{7D909F3A-7814-4869-AF7E-BE85D545B4F6}" destId="{6179267B-2912-4F16-A6E5-D2907AE5A3C1}" srcOrd="0" destOrd="0" presId="urn:microsoft.com/office/officeart/2005/8/layout/equation2"/>
    <dgm:cxn modelId="{E98D0FCB-7368-4201-BB33-AEEE9BB2AC72}" type="presParOf" srcId="{6179267B-2912-4F16-A6E5-D2907AE5A3C1}" destId="{1664791A-4FB8-48C2-BB44-30D814AD2EAD}" srcOrd="0" destOrd="0" presId="urn:microsoft.com/office/officeart/2005/8/layout/equation2"/>
    <dgm:cxn modelId="{7741DAA5-2B67-437C-9A45-C12DFB7B1A87}" type="presParOf" srcId="{6179267B-2912-4F16-A6E5-D2907AE5A3C1}" destId="{6206A4C0-5FD0-41EC-9A2A-F61C99CBA158}" srcOrd="1" destOrd="0" presId="urn:microsoft.com/office/officeart/2005/8/layout/equation2"/>
    <dgm:cxn modelId="{8708F0FE-8CA1-44DC-9397-5073B0802FE5}" type="presParOf" srcId="{6179267B-2912-4F16-A6E5-D2907AE5A3C1}" destId="{6C2F3D70-8F07-43CF-8D94-95C74CFB9841}" srcOrd="2" destOrd="0" presId="urn:microsoft.com/office/officeart/2005/8/layout/equation2"/>
    <dgm:cxn modelId="{F42ACD25-6D88-4F86-BF20-A4550E0EC433}" type="presParOf" srcId="{6179267B-2912-4F16-A6E5-D2907AE5A3C1}" destId="{1698964A-5780-4175-95F6-544C1E753A3C}" srcOrd="3" destOrd="0" presId="urn:microsoft.com/office/officeart/2005/8/layout/equation2"/>
    <dgm:cxn modelId="{97DB6358-55BE-43D9-9429-42849C75236E}" type="presParOf" srcId="{6179267B-2912-4F16-A6E5-D2907AE5A3C1}" destId="{F995B03A-D527-4DE8-A2C9-D0E7598E74A6}" srcOrd="4" destOrd="0" presId="urn:microsoft.com/office/officeart/2005/8/layout/equation2"/>
    <dgm:cxn modelId="{F07A9286-AC5D-4C30-A22A-27475D333D60}" type="presParOf" srcId="{7D909F3A-7814-4869-AF7E-BE85D545B4F6}" destId="{CC4E9F81-56E5-448C-A30D-5D65642FD5D3}" srcOrd="1" destOrd="0" presId="urn:microsoft.com/office/officeart/2005/8/layout/equation2"/>
    <dgm:cxn modelId="{9B89787D-7A1D-414E-BDC6-3AF6CE76312D}" type="presParOf" srcId="{CC4E9F81-56E5-448C-A30D-5D65642FD5D3}" destId="{7C9EBB2C-0F62-40D6-A09C-83DE0EAC6799}" srcOrd="0" destOrd="0" presId="urn:microsoft.com/office/officeart/2005/8/layout/equation2"/>
    <dgm:cxn modelId="{AC1EA09B-F718-46B4-9A1A-F06220B2613C}" type="presParOf" srcId="{7D909F3A-7814-4869-AF7E-BE85D545B4F6}" destId="{47767F1C-2C0C-436A-A150-2A8968C1D712}" srcOrd="2" destOrd="0" presId="urn:microsoft.com/office/officeart/2005/8/layout/equation2"/>
  </dgm:cxnLst>
  <dgm:bg/>
  <dgm:whole/>
</dgm:dataModel>
</file>

<file path=ppt/diagrams/data4.xml><?xml version="1.0" encoding="utf-8"?>
<dgm:dataModel xmlns:dgm="http://schemas.openxmlformats.org/drawingml/2006/diagram" xmlns:a="http://schemas.openxmlformats.org/drawingml/2006/main">
  <dgm:ptLst>
    <dgm:pt modelId="{9EC07559-E831-4128-BBA9-373B496099A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AU"/>
        </a:p>
      </dgm:t>
    </dgm:pt>
    <dgm:pt modelId="{427CE6AD-8AE8-4D5F-B3C3-955C7D944407}">
      <dgm:prSet phldrT="[نص]"/>
      <dgm:spPr/>
      <dgm:t>
        <a:bodyPr/>
        <a:lstStyle/>
        <a:p>
          <a:r>
            <a:rPr lang="ar-JO" dirty="0" smtClean="0"/>
            <a:t>مطالب الطبقة العامة بعد فشل عملية الإصلاح </a:t>
          </a:r>
          <a:endParaRPr lang="en-AU" dirty="0"/>
        </a:p>
      </dgm:t>
    </dgm:pt>
    <dgm:pt modelId="{5BEC31B7-2068-4F07-967A-FE5054224EC5}" type="parTrans" cxnId="{1BF45AD8-9430-4F29-8481-58E497E63407}">
      <dgm:prSet/>
      <dgm:spPr/>
      <dgm:t>
        <a:bodyPr/>
        <a:lstStyle/>
        <a:p>
          <a:endParaRPr lang="en-AU"/>
        </a:p>
      </dgm:t>
    </dgm:pt>
    <dgm:pt modelId="{D0D5E7FE-3A36-47AF-9DC3-806B568F372F}" type="sibTrans" cxnId="{1BF45AD8-9430-4F29-8481-58E497E63407}">
      <dgm:prSet/>
      <dgm:spPr/>
      <dgm:t>
        <a:bodyPr/>
        <a:lstStyle/>
        <a:p>
          <a:endParaRPr lang="en-AU"/>
        </a:p>
      </dgm:t>
    </dgm:pt>
    <dgm:pt modelId="{3C5EF5E2-E5CF-4CA2-B1EC-B6CED97A5EC6}">
      <dgm:prSet phldrT="[نص]"/>
      <dgm:spPr/>
      <dgm:t>
        <a:bodyPr/>
        <a:lstStyle/>
        <a:p>
          <a:r>
            <a:rPr lang="ar-JO" dirty="0" smtClean="0"/>
            <a:t>1- تساوي عدد العامة مع رجال الدين والأشراف في المجلس باعتبارهم النسبة </a:t>
          </a:r>
          <a:r>
            <a:rPr lang="ar-JO" dirty="0" err="1" smtClean="0"/>
            <a:t>الاكبر</a:t>
          </a:r>
          <a:endParaRPr lang="en-AU" dirty="0"/>
        </a:p>
      </dgm:t>
    </dgm:pt>
    <dgm:pt modelId="{EBE2053B-07B2-487B-AFA8-B636D27775C0}" type="parTrans" cxnId="{6CFEE33C-D939-44D0-BC20-4A6660C8F945}">
      <dgm:prSet/>
      <dgm:spPr/>
      <dgm:t>
        <a:bodyPr/>
        <a:lstStyle/>
        <a:p>
          <a:endParaRPr lang="en-AU"/>
        </a:p>
      </dgm:t>
    </dgm:pt>
    <dgm:pt modelId="{5E94CCB2-E77F-4C53-A5BB-D452E848856E}" type="sibTrans" cxnId="{6CFEE33C-D939-44D0-BC20-4A6660C8F945}">
      <dgm:prSet/>
      <dgm:spPr/>
      <dgm:t>
        <a:bodyPr/>
        <a:lstStyle/>
        <a:p>
          <a:endParaRPr lang="en-AU"/>
        </a:p>
      </dgm:t>
    </dgm:pt>
    <dgm:pt modelId="{AD139DA4-C5AE-4D96-B8A5-B1CE006C042D}">
      <dgm:prSet phldrT="[نص]"/>
      <dgm:spPr/>
      <dgm:t>
        <a:bodyPr/>
        <a:lstStyle/>
        <a:p>
          <a:r>
            <a:rPr lang="ar-JO" dirty="0" smtClean="0"/>
            <a:t>2- مكان الاجتماع يكون في قاعة واحدة  وليست قاعات منفصلة </a:t>
          </a:r>
          <a:endParaRPr lang="en-AU" dirty="0"/>
        </a:p>
      </dgm:t>
    </dgm:pt>
    <dgm:pt modelId="{7ADE8553-7240-4E23-8E47-3EB6F52AFE3B}" type="parTrans" cxnId="{1E9C9B2C-CBFF-440B-932E-E45A293C9F05}">
      <dgm:prSet/>
      <dgm:spPr/>
      <dgm:t>
        <a:bodyPr/>
        <a:lstStyle/>
        <a:p>
          <a:endParaRPr lang="en-AU"/>
        </a:p>
      </dgm:t>
    </dgm:pt>
    <dgm:pt modelId="{5419E6E9-3BF9-4D79-9123-3877DC26A7EA}" type="sibTrans" cxnId="{1E9C9B2C-CBFF-440B-932E-E45A293C9F05}">
      <dgm:prSet/>
      <dgm:spPr/>
      <dgm:t>
        <a:bodyPr/>
        <a:lstStyle/>
        <a:p>
          <a:endParaRPr lang="en-AU"/>
        </a:p>
      </dgm:t>
    </dgm:pt>
    <dgm:pt modelId="{39F41B8A-9830-40DE-B1E4-C03FA68C0B64}">
      <dgm:prSet phldrT="[نص]"/>
      <dgm:spPr/>
      <dgm:t>
        <a:bodyPr/>
        <a:lstStyle/>
        <a:p>
          <a:r>
            <a:rPr lang="ar-JO" dirty="0" smtClean="0"/>
            <a:t>3- ضرورة اعتماد نظام التصويت وفقا لعدد الأصوات في المجلس  </a:t>
          </a:r>
          <a:endParaRPr lang="en-AU" dirty="0"/>
        </a:p>
      </dgm:t>
    </dgm:pt>
    <dgm:pt modelId="{0D3ABF3B-46C6-4FEE-8F0E-32473C3DB75E}" type="parTrans" cxnId="{B7223AEA-946C-446F-800B-7DE86F912320}">
      <dgm:prSet/>
      <dgm:spPr/>
      <dgm:t>
        <a:bodyPr/>
        <a:lstStyle/>
        <a:p>
          <a:endParaRPr lang="en-AU"/>
        </a:p>
      </dgm:t>
    </dgm:pt>
    <dgm:pt modelId="{99253294-7F6E-4370-829E-ACE62031BCD8}" type="sibTrans" cxnId="{B7223AEA-946C-446F-800B-7DE86F912320}">
      <dgm:prSet/>
      <dgm:spPr/>
      <dgm:t>
        <a:bodyPr/>
        <a:lstStyle/>
        <a:p>
          <a:endParaRPr lang="en-AU"/>
        </a:p>
      </dgm:t>
    </dgm:pt>
    <dgm:pt modelId="{1B7830E8-8DFB-4611-95DF-91E01C707879}" type="pres">
      <dgm:prSet presAssocID="{9EC07559-E831-4128-BBA9-373B496099A4}" presName="list" presStyleCnt="0">
        <dgm:presLayoutVars>
          <dgm:dir/>
          <dgm:animLvl val="lvl"/>
        </dgm:presLayoutVars>
      </dgm:prSet>
      <dgm:spPr/>
    </dgm:pt>
    <dgm:pt modelId="{DA42B46F-4058-42B8-A1DA-DF046ED472AB}" type="pres">
      <dgm:prSet presAssocID="{427CE6AD-8AE8-4D5F-B3C3-955C7D944407}" presName="posSpace" presStyleCnt="0"/>
      <dgm:spPr/>
    </dgm:pt>
    <dgm:pt modelId="{550B81A4-E9E0-4130-876E-68C0C1AFB1C0}" type="pres">
      <dgm:prSet presAssocID="{427CE6AD-8AE8-4D5F-B3C3-955C7D944407}" presName="vertFlow" presStyleCnt="0"/>
      <dgm:spPr/>
    </dgm:pt>
    <dgm:pt modelId="{3F606961-7A16-4AFB-887C-00454482DF49}" type="pres">
      <dgm:prSet presAssocID="{427CE6AD-8AE8-4D5F-B3C3-955C7D944407}" presName="topSpace" presStyleCnt="0"/>
      <dgm:spPr/>
    </dgm:pt>
    <dgm:pt modelId="{4805064B-26BC-4E2F-B4B1-A96A5469D213}" type="pres">
      <dgm:prSet presAssocID="{427CE6AD-8AE8-4D5F-B3C3-955C7D944407}" presName="firstComp" presStyleCnt="0"/>
      <dgm:spPr/>
    </dgm:pt>
    <dgm:pt modelId="{047FAEBD-A086-4506-A773-DB770BD0C30C}" type="pres">
      <dgm:prSet presAssocID="{427CE6AD-8AE8-4D5F-B3C3-955C7D944407}" presName="firstChild" presStyleLbl="bgAccFollowNode1" presStyleIdx="0" presStyleCnt="3" custLinFactNeighborX="80699" custLinFactNeighborY="-22200"/>
      <dgm:spPr/>
      <dgm:t>
        <a:bodyPr/>
        <a:lstStyle/>
        <a:p>
          <a:endParaRPr lang="en-AU"/>
        </a:p>
      </dgm:t>
    </dgm:pt>
    <dgm:pt modelId="{8D23DE9E-B40C-40A9-ACD1-D50FF7FCDEBF}" type="pres">
      <dgm:prSet presAssocID="{427CE6AD-8AE8-4D5F-B3C3-955C7D944407}" presName="firstChildTx" presStyleLbl="bgAccFollowNode1" presStyleIdx="0" presStyleCnt="3">
        <dgm:presLayoutVars>
          <dgm:bulletEnabled val="1"/>
        </dgm:presLayoutVars>
      </dgm:prSet>
      <dgm:spPr/>
      <dgm:t>
        <a:bodyPr/>
        <a:lstStyle/>
        <a:p>
          <a:endParaRPr lang="en-AU"/>
        </a:p>
      </dgm:t>
    </dgm:pt>
    <dgm:pt modelId="{3A8313F1-DC24-4236-9702-439F27CFA35F}" type="pres">
      <dgm:prSet presAssocID="{AD139DA4-C5AE-4D96-B8A5-B1CE006C042D}" presName="comp" presStyleCnt="0"/>
      <dgm:spPr/>
    </dgm:pt>
    <dgm:pt modelId="{3E024696-78E7-4D98-A071-651F02C5AC9A}" type="pres">
      <dgm:prSet presAssocID="{AD139DA4-C5AE-4D96-B8A5-B1CE006C042D}" presName="child" presStyleLbl="bgAccFollowNode1" presStyleIdx="1" presStyleCnt="3" custLinFactNeighborX="12868" custLinFactNeighborY="-14522"/>
      <dgm:spPr/>
      <dgm:t>
        <a:bodyPr/>
        <a:lstStyle/>
        <a:p>
          <a:endParaRPr lang="en-AU"/>
        </a:p>
      </dgm:t>
    </dgm:pt>
    <dgm:pt modelId="{781367F2-7B1C-4F68-95E3-B1171D7846C6}" type="pres">
      <dgm:prSet presAssocID="{AD139DA4-C5AE-4D96-B8A5-B1CE006C042D}" presName="childTx" presStyleLbl="bgAccFollowNode1" presStyleIdx="1" presStyleCnt="3">
        <dgm:presLayoutVars>
          <dgm:bulletEnabled val="1"/>
        </dgm:presLayoutVars>
      </dgm:prSet>
      <dgm:spPr/>
      <dgm:t>
        <a:bodyPr/>
        <a:lstStyle/>
        <a:p>
          <a:endParaRPr lang="en-AU"/>
        </a:p>
      </dgm:t>
    </dgm:pt>
    <dgm:pt modelId="{E557AB46-CF96-4DA3-86A5-0632A2B7B429}" type="pres">
      <dgm:prSet presAssocID="{39F41B8A-9830-40DE-B1E4-C03FA68C0B64}" presName="comp" presStyleCnt="0"/>
      <dgm:spPr/>
    </dgm:pt>
    <dgm:pt modelId="{84BD30F3-4568-4AAA-9728-B58EAE2811A0}" type="pres">
      <dgm:prSet presAssocID="{39F41B8A-9830-40DE-B1E4-C03FA68C0B64}" presName="child" presStyleLbl="bgAccFollowNode1" presStyleIdx="2" presStyleCnt="3" custLinFactNeighborX="-71997" custLinFactNeighborY="-5836"/>
      <dgm:spPr/>
      <dgm:t>
        <a:bodyPr/>
        <a:lstStyle/>
        <a:p>
          <a:endParaRPr lang="en-AU"/>
        </a:p>
      </dgm:t>
    </dgm:pt>
    <dgm:pt modelId="{31115AE3-F52F-4BF6-B5D8-9B54094A6D14}" type="pres">
      <dgm:prSet presAssocID="{39F41B8A-9830-40DE-B1E4-C03FA68C0B64}" presName="childTx" presStyleLbl="bgAccFollowNode1" presStyleIdx="2" presStyleCnt="3">
        <dgm:presLayoutVars>
          <dgm:bulletEnabled val="1"/>
        </dgm:presLayoutVars>
      </dgm:prSet>
      <dgm:spPr/>
      <dgm:t>
        <a:bodyPr/>
        <a:lstStyle/>
        <a:p>
          <a:endParaRPr lang="en-AU"/>
        </a:p>
      </dgm:t>
    </dgm:pt>
    <dgm:pt modelId="{0C063872-61D1-428C-A55B-F04E955CFED1}" type="pres">
      <dgm:prSet presAssocID="{427CE6AD-8AE8-4D5F-B3C3-955C7D944407}" presName="negSpace" presStyleCnt="0"/>
      <dgm:spPr/>
    </dgm:pt>
    <dgm:pt modelId="{0F788ECF-091B-499F-B5AE-B66E18A6755B}" type="pres">
      <dgm:prSet presAssocID="{427CE6AD-8AE8-4D5F-B3C3-955C7D944407}" presName="circle" presStyleLbl="node1" presStyleIdx="0" presStyleCnt="1" custScaleX="230520" custScaleY="139071" custLinFactNeighborX="-36439" custLinFactNeighborY="11004"/>
      <dgm:spPr/>
      <dgm:t>
        <a:bodyPr/>
        <a:lstStyle/>
        <a:p>
          <a:endParaRPr lang="en-AU"/>
        </a:p>
      </dgm:t>
    </dgm:pt>
  </dgm:ptLst>
  <dgm:cxnLst>
    <dgm:cxn modelId="{B7223AEA-946C-446F-800B-7DE86F912320}" srcId="{427CE6AD-8AE8-4D5F-B3C3-955C7D944407}" destId="{39F41B8A-9830-40DE-B1E4-C03FA68C0B64}" srcOrd="2" destOrd="0" parTransId="{0D3ABF3B-46C6-4FEE-8F0E-32473C3DB75E}" sibTransId="{99253294-7F6E-4370-829E-ACE62031BCD8}"/>
    <dgm:cxn modelId="{4E5B2720-4C14-4794-AB02-27CFBE747D2E}" type="presOf" srcId="{3C5EF5E2-E5CF-4CA2-B1EC-B6CED97A5EC6}" destId="{8D23DE9E-B40C-40A9-ACD1-D50FF7FCDEBF}" srcOrd="1" destOrd="0" presId="urn:microsoft.com/office/officeart/2005/8/layout/hList9"/>
    <dgm:cxn modelId="{19917A8B-E2CA-42BE-A079-27AE67C58E64}" type="presOf" srcId="{9EC07559-E831-4128-BBA9-373B496099A4}" destId="{1B7830E8-8DFB-4611-95DF-91E01C707879}" srcOrd="0" destOrd="0" presId="urn:microsoft.com/office/officeart/2005/8/layout/hList9"/>
    <dgm:cxn modelId="{C4EE15A5-11BE-4E43-9A1A-E399C370A1A1}" type="presOf" srcId="{427CE6AD-8AE8-4D5F-B3C3-955C7D944407}" destId="{0F788ECF-091B-499F-B5AE-B66E18A6755B}" srcOrd="0" destOrd="0" presId="urn:microsoft.com/office/officeart/2005/8/layout/hList9"/>
    <dgm:cxn modelId="{872C0857-2B9A-42EA-8BF3-96F51F6C4B1D}" type="presOf" srcId="{AD139DA4-C5AE-4D96-B8A5-B1CE006C042D}" destId="{3E024696-78E7-4D98-A071-651F02C5AC9A}" srcOrd="0" destOrd="0" presId="urn:microsoft.com/office/officeart/2005/8/layout/hList9"/>
    <dgm:cxn modelId="{B7CB4EF2-DF0E-48C6-8E24-1173619B2444}" type="presOf" srcId="{39F41B8A-9830-40DE-B1E4-C03FA68C0B64}" destId="{31115AE3-F52F-4BF6-B5D8-9B54094A6D14}" srcOrd="1" destOrd="0" presId="urn:microsoft.com/office/officeart/2005/8/layout/hList9"/>
    <dgm:cxn modelId="{B0840F4A-3EFB-4263-8FDA-453EAB038044}" type="presOf" srcId="{AD139DA4-C5AE-4D96-B8A5-B1CE006C042D}" destId="{781367F2-7B1C-4F68-95E3-B1171D7846C6}" srcOrd="1" destOrd="0" presId="urn:microsoft.com/office/officeart/2005/8/layout/hList9"/>
    <dgm:cxn modelId="{6CFEE33C-D939-44D0-BC20-4A6660C8F945}" srcId="{427CE6AD-8AE8-4D5F-B3C3-955C7D944407}" destId="{3C5EF5E2-E5CF-4CA2-B1EC-B6CED97A5EC6}" srcOrd="0" destOrd="0" parTransId="{EBE2053B-07B2-487B-AFA8-B636D27775C0}" sibTransId="{5E94CCB2-E77F-4C53-A5BB-D452E848856E}"/>
    <dgm:cxn modelId="{0F39433F-5D16-4509-9F79-603B3C6F13C3}" type="presOf" srcId="{39F41B8A-9830-40DE-B1E4-C03FA68C0B64}" destId="{84BD30F3-4568-4AAA-9728-B58EAE2811A0}" srcOrd="0" destOrd="0" presId="urn:microsoft.com/office/officeart/2005/8/layout/hList9"/>
    <dgm:cxn modelId="{1BF45AD8-9430-4F29-8481-58E497E63407}" srcId="{9EC07559-E831-4128-BBA9-373B496099A4}" destId="{427CE6AD-8AE8-4D5F-B3C3-955C7D944407}" srcOrd="0" destOrd="0" parTransId="{5BEC31B7-2068-4F07-967A-FE5054224EC5}" sibTransId="{D0D5E7FE-3A36-47AF-9DC3-806B568F372F}"/>
    <dgm:cxn modelId="{7432F8F2-1716-4C82-9749-6C2987D56E01}" type="presOf" srcId="{3C5EF5E2-E5CF-4CA2-B1EC-B6CED97A5EC6}" destId="{047FAEBD-A086-4506-A773-DB770BD0C30C}" srcOrd="0" destOrd="0" presId="urn:microsoft.com/office/officeart/2005/8/layout/hList9"/>
    <dgm:cxn modelId="{1E9C9B2C-CBFF-440B-932E-E45A293C9F05}" srcId="{427CE6AD-8AE8-4D5F-B3C3-955C7D944407}" destId="{AD139DA4-C5AE-4D96-B8A5-B1CE006C042D}" srcOrd="1" destOrd="0" parTransId="{7ADE8553-7240-4E23-8E47-3EB6F52AFE3B}" sibTransId="{5419E6E9-3BF9-4D79-9123-3877DC26A7EA}"/>
    <dgm:cxn modelId="{2A6E789B-92B3-4725-8576-DB70856AE94A}" type="presParOf" srcId="{1B7830E8-8DFB-4611-95DF-91E01C707879}" destId="{DA42B46F-4058-42B8-A1DA-DF046ED472AB}" srcOrd="0" destOrd="0" presId="urn:microsoft.com/office/officeart/2005/8/layout/hList9"/>
    <dgm:cxn modelId="{70BC74A5-75DA-4D25-80C8-4EDD5DB8B826}" type="presParOf" srcId="{1B7830E8-8DFB-4611-95DF-91E01C707879}" destId="{550B81A4-E9E0-4130-876E-68C0C1AFB1C0}" srcOrd="1" destOrd="0" presId="urn:microsoft.com/office/officeart/2005/8/layout/hList9"/>
    <dgm:cxn modelId="{DBDBDB8F-F98C-4BDA-990D-E5CDF2922E21}" type="presParOf" srcId="{550B81A4-E9E0-4130-876E-68C0C1AFB1C0}" destId="{3F606961-7A16-4AFB-887C-00454482DF49}" srcOrd="0" destOrd="0" presId="urn:microsoft.com/office/officeart/2005/8/layout/hList9"/>
    <dgm:cxn modelId="{01AC1EC6-A19D-4DE5-8316-2AC66837438A}" type="presParOf" srcId="{550B81A4-E9E0-4130-876E-68C0C1AFB1C0}" destId="{4805064B-26BC-4E2F-B4B1-A96A5469D213}" srcOrd="1" destOrd="0" presId="urn:microsoft.com/office/officeart/2005/8/layout/hList9"/>
    <dgm:cxn modelId="{16F5AF6B-CAB1-46CA-B001-3E634EC4BBF6}" type="presParOf" srcId="{4805064B-26BC-4E2F-B4B1-A96A5469D213}" destId="{047FAEBD-A086-4506-A773-DB770BD0C30C}" srcOrd="0" destOrd="0" presId="urn:microsoft.com/office/officeart/2005/8/layout/hList9"/>
    <dgm:cxn modelId="{0DE17B6D-846E-4A68-869E-B87F91954E6F}" type="presParOf" srcId="{4805064B-26BC-4E2F-B4B1-A96A5469D213}" destId="{8D23DE9E-B40C-40A9-ACD1-D50FF7FCDEBF}" srcOrd="1" destOrd="0" presId="urn:microsoft.com/office/officeart/2005/8/layout/hList9"/>
    <dgm:cxn modelId="{863D6110-2A62-4692-9A4E-4D1EA380CBC4}" type="presParOf" srcId="{550B81A4-E9E0-4130-876E-68C0C1AFB1C0}" destId="{3A8313F1-DC24-4236-9702-439F27CFA35F}" srcOrd="2" destOrd="0" presId="urn:microsoft.com/office/officeart/2005/8/layout/hList9"/>
    <dgm:cxn modelId="{0C807BCC-416A-49A5-973A-BB0CDC06E6C3}" type="presParOf" srcId="{3A8313F1-DC24-4236-9702-439F27CFA35F}" destId="{3E024696-78E7-4D98-A071-651F02C5AC9A}" srcOrd="0" destOrd="0" presId="urn:microsoft.com/office/officeart/2005/8/layout/hList9"/>
    <dgm:cxn modelId="{436580B7-475D-48DC-8BAB-6E72CE790ABB}" type="presParOf" srcId="{3A8313F1-DC24-4236-9702-439F27CFA35F}" destId="{781367F2-7B1C-4F68-95E3-B1171D7846C6}" srcOrd="1" destOrd="0" presId="urn:microsoft.com/office/officeart/2005/8/layout/hList9"/>
    <dgm:cxn modelId="{08C9C07C-5864-4CA5-868F-1D1A3D7C16E3}" type="presParOf" srcId="{550B81A4-E9E0-4130-876E-68C0C1AFB1C0}" destId="{E557AB46-CF96-4DA3-86A5-0632A2B7B429}" srcOrd="3" destOrd="0" presId="urn:microsoft.com/office/officeart/2005/8/layout/hList9"/>
    <dgm:cxn modelId="{9397F2ED-302D-430E-B5C6-3A26DE8001B9}" type="presParOf" srcId="{E557AB46-CF96-4DA3-86A5-0632A2B7B429}" destId="{84BD30F3-4568-4AAA-9728-B58EAE2811A0}" srcOrd="0" destOrd="0" presId="urn:microsoft.com/office/officeart/2005/8/layout/hList9"/>
    <dgm:cxn modelId="{A86E4956-CBFC-4BFF-85B7-ED390D5D1C23}" type="presParOf" srcId="{E557AB46-CF96-4DA3-86A5-0632A2B7B429}" destId="{31115AE3-F52F-4BF6-B5D8-9B54094A6D14}" srcOrd="1" destOrd="0" presId="urn:microsoft.com/office/officeart/2005/8/layout/hList9"/>
    <dgm:cxn modelId="{105322DB-50EB-4191-8DDC-FB5535EE1843}" type="presParOf" srcId="{1B7830E8-8DFB-4611-95DF-91E01C707879}" destId="{0C063872-61D1-428C-A55B-F04E955CFED1}" srcOrd="2" destOrd="0" presId="urn:microsoft.com/office/officeart/2005/8/layout/hList9"/>
    <dgm:cxn modelId="{ADADB484-ACEC-403D-8F19-1FA4CDB11E9B}" type="presParOf" srcId="{1B7830E8-8DFB-4611-95DF-91E01C707879}" destId="{0F788ECF-091B-499F-B5AE-B66E18A6755B}" srcOrd="3" destOrd="0" presId="urn:microsoft.com/office/officeart/2005/8/layout/hList9"/>
  </dgm:cxnLst>
  <dgm:bg/>
  <dgm:whole/>
</dgm:dataModel>
</file>

<file path=ppt/diagrams/data5.xml><?xml version="1.0" encoding="utf-8"?>
<dgm:dataModel xmlns:dgm="http://schemas.openxmlformats.org/drawingml/2006/diagram" xmlns:a="http://schemas.openxmlformats.org/drawingml/2006/main">
  <dgm:ptLst>
    <dgm:pt modelId="{1563CCD0-0241-49AF-9067-5BD5B4A7A7CD}"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AU"/>
        </a:p>
      </dgm:t>
    </dgm:pt>
    <dgm:pt modelId="{EF3C3480-1582-425D-BBA2-52CB97A79DA8}">
      <dgm:prSet phldrT="[نص]"/>
      <dgm:spPr/>
      <dgm:t>
        <a:bodyPr/>
        <a:lstStyle/>
        <a:p>
          <a:r>
            <a:rPr lang="ar-JO" dirty="0" smtClean="0"/>
            <a:t>نتائج  اجتماعية </a:t>
          </a:r>
          <a:endParaRPr lang="en-AU" dirty="0"/>
        </a:p>
      </dgm:t>
    </dgm:pt>
    <dgm:pt modelId="{EAB3071B-A70D-4360-A796-82162EC73EDC}" type="parTrans" cxnId="{9D31698E-FE03-419A-8CBA-742F84F0A9A4}">
      <dgm:prSet/>
      <dgm:spPr/>
      <dgm:t>
        <a:bodyPr/>
        <a:lstStyle/>
        <a:p>
          <a:endParaRPr lang="en-AU"/>
        </a:p>
      </dgm:t>
    </dgm:pt>
    <dgm:pt modelId="{30FC976C-B4E0-4623-BC32-82105E0635BF}" type="sibTrans" cxnId="{9D31698E-FE03-419A-8CBA-742F84F0A9A4}">
      <dgm:prSet/>
      <dgm:spPr/>
      <dgm:t>
        <a:bodyPr/>
        <a:lstStyle/>
        <a:p>
          <a:endParaRPr lang="en-AU"/>
        </a:p>
      </dgm:t>
    </dgm:pt>
    <dgm:pt modelId="{3F3F00BA-7229-4D99-9249-C602427E0F7F}">
      <dgm:prSet phldrT="[نص]"/>
      <dgm:spPr/>
      <dgm:t>
        <a:bodyPr/>
        <a:lstStyle/>
        <a:p>
          <a:r>
            <a:rPr lang="ar-JO" dirty="0" smtClean="0"/>
            <a:t>القضاء على النظام الإقطاعي </a:t>
          </a:r>
          <a:endParaRPr lang="en-AU" dirty="0"/>
        </a:p>
      </dgm:t>
    </dgm:pt>
    <dgm:pt modelId="{59B612B6-BAF3-4DD2-ADF6-AE1D051A2FCB}" type="parTrans" cxnId="{F780CC59-87FD-4E7D-B9E8-365432D72C3D}">
      <dgm:prSet/>
      <dgm:spPr/>
      <dgm:t>
        <a:bodyPr/>
        <a:lstStyle/>
        <a:p>
          <a:endParaRPr lang="en-AU"/>
        </a:p>
      </dgm:t>
    </dgm:pt>
    <dgm:pt modelId="{5F29DBA4-9483-4D06-90BC-0F5DC3FED319}" type="sibTrans" cxnId="{F780CC59-87FD-4E7D-B9E8-365432D72C3D}">
      <dgm:prSet/>
      <dgm:spPr/>
      <dgm:t>
        <a:bodyPr/>
        <a:lstStyle/>
        <a:p>
          <a:endParaRPr lang="en-AU"/>
        </a:p>
      </dgm:t>
    </dgm:pt>
    <dgm:pt modelId="{33438F2D-4141-4432-A6FC-A0153F79DD35}">
      <dgm:prSet phldrT="[نص]"/>
      <dgm:spPr/>
      <dgm:t>
        <a:bodyPr/>
        <a:lstStyle/>
        <a:p>
          <a:r>
            <a:rPr lang="ar-JO" dirty="0" smtClean="0"/>
            <a:t>السماح للأفراد بتولي المناصب على اختلاف مكانتهم </a:t>
          </a:r>
          <a:endParaRPr lang="en-AU" dirty="0"/>
        </a:p>
      </dgm:t>
    </dgm:pt>
    <dgm:pt modelId="{FFEC20D3-CBD9-421D-AFB2-6BD139283265}" type="parTrans" cxnId="{C74088A8-1390-4A45-A7B0-87B6A3F3A812}">
      <dgm:prSet/>
      <dgm:spPr/>
      <dgm:t>
        <a:bodyPr/>
        <a:lstStyle/>
        <a:p>
          <a:endParaRPr lang="en-AU"/>
        </a:p>
      </dgm:t>
    </dgm:pt>
    <dgm:pt modelId="{00047B8E-A682-43F7-B7EC-FD9CC922BE16}" type="sibTrans" cxnId="{C74088A8-1390-4A45-A7B0-87B6A3F3A812}">
      <dgm:prSet/>
      <dgm:spPr/>
      <dgm:t>
        <a:bodyPr/>
        <a:lstStyle/>
        <a:p>
          <a:endParaRPr lang="en-AU"/>
        </a:p>
      </dgm:t>
    </dgm:pt>
    <dgm:pt modelId="{3D9B99F2-A7C8-4851-BEC3-B097DDCBCB3A}">
      <dgm:prSet phldrT="[نص]"/>
      <dgm:spPr/>
      <dgm:t>
        <a:bodyPr/>
        <a:lstStyle/>
        <a:p>
          <a:r>
            <a:rPr lang="ar-JO" dirty="0" smtClean="0"/>
            <a:t>نتائج اقتصادية</a:t>
          </a:r>
          <a:endParaRPr lang="en-AU" dirty="0"/>
        </a:p>
      </dgm:t>
    </dgm:pt>
    <dgm:pt modelId="{2B2F0D51-6307-4DC6-8487-FDB2828DC605}" type="parTrans" cxnId="{D0E4616D-561B-4A34-B06F-21E331E10CA1}">
      <dgm:prSet/>
      <dgm:spPr/>
      <dgm:t>
        <a:bodyPr/>
        <a:lstStyle/>
        <a:p>
          <a:endParaRPr lang="en-AU"/>
        </a:p>
      </dgm:t>
    </dgm:pt>
    <dgm:pt modelId="{4C09CFEA-A3B7-4C90-A093-F6BDD2D7B758}" type="sibTrans" cxnId="{D0E4616D-561B-4A34-B06F-21E331E10CA1}">
      <dgm:prSet/>
      <dgm:spPr/>
      <dgm:t>
        <a:bodyPr/>
        <a:lstStyle/>
        <a:p>
          <a:endParaRPr lang="en-AU"/>
        </a:p>
      </dgm:t>
    </dgm:pt>
    <dgm:pt modelId="{95FDC155-F9D7-437F-8901-55CAF8FD75A1}">
      <dgm:prSet phldrT="[نص]"/>
      <dgm:spPr/>
      <dgm:t>
        <a:bodyPr/>
        <a:lstStyle/>
        <a:p>
          <a:r>
            <a:rPr lang="ar-JO" dirty="0" smtClean="0"/>
            <a:t>تحديد أسعار السلع والبضائع الضرورية </a:t>
          </a:r>
          <a:endParaRPr lang="en-AU" dirty="0"/>
        </a:p>
      </dgm:t>
    </dgm:pt>
    <dgm:pt modelId="{0721CCB7-E964-47C7-83F9-BBCDCC671837}" type="parTrans" cxnId="{BE7C8EB6-88E9-4D4E-B5FF-CAE4AC6EF202}">
      <dgm:prSet/>
      <dgm:spPr/>
      <dgm:t>
        <a:bodyPr/>
        <a:lstStyle/>
        <a:p>
          <a:endParaRPr lang="en-AU"/>
        </a:p>
      </dgm:t>
    </dgm:pt>
    <dgm:pt modelId="{0D929D0D-8118-4884-9087-5FB32A39E082}" type="sibTrans" cxnId="{BE7C8EB6-88E9-4D4E-B5FF-CAE4AC6EF202}">
      <dgm:prSet/>
      <dgm:spPr/>
      <dgm:t>
        <a:bodyPr/>
        <a:lstStyle/>
        <a:p>
          <a:endParaRPr lang="en-AU"/>
        </a:p>
      </dgm:t>
    </dgm:pt>
    <dgm:pt modelId="{59E1B835-A1B2-4EA5-9787-A255225E5979}">
      <dgm:prSet phldrT="[نص]"/>
      <dgm:spPr/>
      <dgm:t>
        <a:bodyPr/>
        <a:lstStyle/>
        <a:p>
          <a:r>
            <a:rPr lang="ar-JO" dirty="0" smtClean="0"/>
            <a:t>نمو الروح القومية بسبب السماح بملكية الأرض </a:t>
          </a:r>
          <a:endParaRPr lang="en-AU" dirty="0"/>
        </a:p>
      </dgm:t>
    </dgm:pt>
    <dgm:pt modelId="{4F7282F1-4670-42D3-ADA1-6D13C7C380E2}" type="parTrans" cxnId="{DB26B600-E2DF-42E8-AF41-DB07BD96FD48}">
      <dgm:prSet/>
      <dgm:spPr/>
      <dgm:t>
        <a:bodyPr/>
        <a:lstStyle/>
        <a:p>
          <a:endParaRPr lang="en-AU"/>
        </a:p>
      </dgm:t>
    </dgm:pt>
    <dgm:pt modelId="{31017D10-3AE9-4713-9048-68F05D535574}" type="sibTrans" cxnId="{DB26B600-E2DF-42E8-AF41-DB07BD96FD48}">
      <dgm:prSet/>
      <dgm:spPr/>
      <dgm:t>
        <a:bodyPr/>
        <a:lstStyle/>
        <a:p>
          <a:endParaRPr lang="en-AU"/>
        </a:p>
      </dgm:t>
    </dgm:pt>
    <dgm:pt modelId="{F47C849E-65E8-48C5-82D0-36A1DD77BF1D}">
      <dgm:prSet phldrT="[نص]"/>
      <dgm:spPr/>
      <dgm:t>
        <a:bodyPr/>
        <a:lstStyle/>
        <a:p>
          <a:r>
            <a:rPr lang="ar-JO" dirty="0" smtClean="0"/>
            <a:t>توزيع الإرث للأبناء الذكور والإناث بالتساوي</a:t>
          </a:r>
          <a:endParaRPr lang="en-AU" dirty="0"/>
        </a:p>
      </dgm:t>
    </dgm:pt>
    <dgm:pt modelId="{D903358C-43EA-4338-92E8-E35C0E2B4F73}" type="parTrans" cxnId="{82D975B6-FBDE-455F-9027-72A101C49E4D}">
      <dgm:prSet/>
      <dgm:spPr/>
      <dgm:t>
        <a:bodyPr/>
        <a:lstStyle/>
        <a:p>
          <a:endParaRPr lang="en-AU"/>
        </a:p>
      </dgm:t>
    </dgm:pt>
    <dgm:pt modelId="{283D3F72-CBA8-45F2-A3CB-369F07B73512}" type="sibTrans" cxnId="{82D975B6-FBDE-455F-9027-72A101C49E4D}">
      <dgm:prSet/>
      <dgm:spPr/>
      <dgm:t>
        <a:bodyPr/>
        <a:lstStyle/>
        <a:p>
          <a:endParaRPr lang="en-AU"/>
        </a:p>
      </dgm:t>
    </dgm:pt>
    <dgm:pt modelId="{CFBC699C-476F-4D9F-B25D-7D0A054C96E6}">
      <dgm:prSet phldrT="[نص]"/>
      <dgm:spPr/>
      <dgm:t>
        <a:bodyPr/>
        <a:lstStyle/>
        <a:p>
          <a:r>
            <a:rPr lang="ar-JO" dirty="0" smtClean="0"/>
            <a:t>زيادة الإنتاج الزراعي والأراضي المزروعة </a:t>
          </a:r>
          <a:endParaRPr lang="en-AU" dirty="0"/>
        </a:p>
      </dgm:t>
    </dgm:pt>
    <dgm:pt modelId="{82D68B32-80B8-40D2-B9F2-A41698B56123}" type="parTrans" cxnId="{C342F933-8F5F-4EB2-83F1-8315F419751D}">
      <dgm:prSet/>
      <dgm:spPr/>
      <dgm:t>
        <a:bodyPr/>
        <a:lstStyle/>
        <a:p>
          <a:endParaRPr lang="en-AU"/>
        </a:p>
      </dgm:t>
    </dgm:pt>
    <dgm:pt modelId="{4F690634-4918-476C-840F-12E62B77FC2E}" type="sibTrans" cxnId="{C342F933-8F5F-4EB2-83F1-8315F419751D}">
      <dgm:prSet/>
      <dgm:spPr/>
      <dgm:t>
        <a:bodyPr/>
        <a:lstStyle/>
        <a:p>
          <a:endParaRPr lang="en-AU"/>
        </a:p>
      </dgm:t>
    </dgm:pt>
    <dgm:pt modelId="{A1C8BF2C-5D06-4FEC-B05F-8AA5C743B3D9}" type="pres">
      <dgm:prSet presAssocID="{1563CCD0-0241-49AF-9067-5BD5B4A7A7CD}" presName="Name0" presStyleCnt="0">
        <dgm:presLayoutVars>
          <dgm:dir/>
          <dgm:animLvl val="lvl"/>
          <dgm:resizeHandles/>
        </dgm:presLayoutVars>
      </dgm:prSet>
      <dgm:spPr/>
    </dgm:pt>
    <dgm:pt modelId="{B1F8CD8D-6803-4E35-A452-78D322F3EEB7}" type="pres">
      <dgm:prSet presAssocID="{EF3C3480-1582-425D-BBA2-52CB97A79DA8}" presName="linNode" presStyleCnt="0"/>
      <dgm:spPr/>
    </dgm:pt>
    <dgm:pt modelId="{06FE8FAB-114E-48CD-868D-0447CA36705A}" type="pres">
      <dgm:prSet presAssocID="{EF3C3480-1582-425D-BBA2-52CB97A79DA8}" presName="parentShp" presStyleLbl="node1" presStyleIdx="0" presStyleCnt="2">
        <dgm:presLayoutVars>
          <dgm:bulletEnabled val="1"/>
        </dgm:presLayoutVars>
      </dgm:prSet>
      <dgm:spPr/>
      <dgm:t>
        <a:bodyPr/>
        <a:lstStyle/>
        <a:p>
          <a:endParaRPr lang="en-AU"/>
        </a:p>
      </dgm:t>
    </dgm:pt>
    <dgm:pt modelId="{B6E4DCC1-0CCE-4498-A216-4F9BFFAA9809}" type="pres">
      <dgm:prSet presAssocID="{EF3C3480-1582-425D-BBA2-52CB97A79DA8}" presName="childShp" presStyleLbl="bgAccFollowNode1" presStyleIdx="0" presStyleCnt="2">
        <dgm:presLayoutVars>
          <dgm:bulletEnabled val="1"/>
        </dgm:presLayoutVars>
      </dgm:prSet>
      <dgm:spPr/>
      <dgm:t>
        <a:bodyPr/>
        <a:lstStyle/>
        <a:p>
          <a:endParaRPr lang="en-AU"/>
        </a:p>
      </dgm:t>
    </dgm:pt>
    <dgm:pt modelId="{A6F21476-D900-4EFC-9F88-AB0BAA367EF5}" type="pres">
      <dgm:prSet presAssocID="{30FC976C-B4E0-4623-BC32-82105E0635BF}" presName="spacing" presStyleCnt="0"/>
      <dgm:spPr/>
    </dgm:pt>
    <dgm:pt modelId="{D49D8AAF-6758-4587-9D4B-72C97740D7DA}" type="pres">
      <dgm:prSet presAssocID="{3D9B99F2-A7C8-4851-BEC3-B097DDCBCB3A}" presName="linNode" presStyleCnt="0"/>
      <dgm:spPr/>
    </dgm:pt>
    <dgm:pt modelId="{26EDC08E-08FD-48AB-9008-5D23990BED2E}" type="pres">
      <dgm:prSet presAssocID="{3D9B99F2-A7C8-4851-BEC3-B097DDCBCB3A}" presName="parentShp" presStyleLbl="node1" presStyleIdx="1" presStyleCnt="2">
        <dgm:presLayoutVars>
          <dgm:bulletEnabled val="1"/>
        </dgm:presLayoutVars>
      </dgm:prSet>
      <dgm:spPr/>
      <dgm:t>
        <a:bodyPr/>
        <a:lstStyle/>
        <a:p>
          <a:endParaRPr lang="en-AU"/>
        </a:p>
      </dgm:t>
    </dgm:pt>
    <dgm:pt modelId="{3AAA6266-7931-448B-B02D-B3531CDA2E3D}" type="pres">
      <dgm:prSet presAssocID="{3D9B99F2-A7C8-4851-BEC3-B097DDCBCB3A}" presName="childShp" presStyleLbl="bgAccFollowNode1" presStyleIdx="1" presStyleCnt="2">
        <dgm:presLayoutVars>
          <dgm:bulletEnabled val="1"/>
        </dgm:presLayoutVars>
      </dgm:prSet>
      <dgm:spPr/>
      <dgm:t>
        <a:bodyPr/>
        <a:lstStyle/>
        <a:p>
          <a:endParaRPr lang="en-AU"/>
        </a:p>
      </dgm:t>
    </dgm:pt>
  </dgm:ptLst>
  <dgm:cxnLst>
    <dgm:cxn modelId="{BE7C8EB6-88E9-4D4E-B5FF-CAE4AC6EF202}" srcId="{3D9B99F2-A7C8-4851-BEC3-B097DDCBCB3A}" destId="{95FDC155-F9D7-437F-8901-55CAF8FD75A1}" srcOrd="0" destOrd="0" parTransId="{0721CCB7-E964-47C7-83F9-BBCDCC671837}" sibTransId="{0D929D0D-8118-4884-9087-5FB32A39E082}"/>
    <dgm:cxn modelId="{BFAE0FB4-E6AF-4387-96E1-170D945166EE}" type="presOf" srcId="{95FDC155-F9D7-437F-8901-55CAF8FD75A1}" destId="{3AAA6266-7931-448B-B02D-B3531CDA2E3D}" srcOrd="0" destOrd="0" presId="urn:microsoft.com/office/officeart/2005/8/layout/vList6"/>
    <dgm:cxn modelId="{9E8BD6ED-C5F9-4DB3-A9E0-0BA42A48D29C}" type="presOf" srcId="{59E1B835-A1B2-4EA5-9787-A255225E5979}" destId="{3AAA6266-7931-448B-B02D-B3531CDA2E3D}" srcOrd="0" destOrd="2" presId="urn:microsoft.com/office/officeart/2005/8/layout/vList6"/>
    <dgm:cxn modelId="{4C52C0F8-8D2B-4461-95BE-062C736772AF}" type="presOf" srcId="{3F3F00BA-7229-4D99-9249-C602427E0F7F}" destId="{B6E4DCC1-0CCE-4498-A216-4F9BFFAA9809}" srcOrd="0" destOrd="0" presId="urn:microsoft.com/office/officeart/2005/8/layout/vList6"/>
    <dgm:cxn modelId="{41953E3A-EE0E-4961-A947-37C9E3F5318E}" type="presOf" srcId="{33438F2D-4141-4432-A6FC-A0153F79DD35}" destId="{B6E4DCC1-0CCE-4498-A216-4F9BFFAA9809}" srcOrd="0" destOrd="2" presId="urn:microsoft.com/office/officeart/2005/8/layout/vList6"/>
    <dgm:cxn modelId="{9D31698E-FE03-419A-8CBA-742F84F0A9A4}" srcId="{1563CCD0-0241-49AF-9067-5BD5B4A7A7CD}" destId="{EF3C3480-1582-425D-BBA2-52CB97A79DA8}" srcOrd="0" destOrd="0" parTransId="{EAB3071B-A70D-4360-A796-82162EC73EDC}" sibTransId="{30FC976C-B4E0-4623-BC32-82105E0635BF}"/>
    <dgm:cxn modelId="{07C2A891-0928-4EB8-B42B-61E59ABA7A5E}" type="presOf" srcId="{EF3C3480-1582-425D-BBA2-52CB97A79DA8}" destId="{06FE8FAB-114E-48CD-868D-0447CA36705A}" srcOrd="0" destOrd="0" presId="urn:microsoft.com/office/officeart/2005/8/layout/vList6"/>
    <dgm:cxn modelId="{3ED3F62E-7362-40EF-BD9F-505C9DC75E03}" type="presOf" srcId="{3D9B99F2-A7C8-4851-BEC3-B097DDCBCB3A}" destId="{26EDC08E-08FD-48AB-9008-5D23990BED2E}" srcOrd="0" destOrd="0" presId="urn:microsoft.com/office/officeart/2005/8/layout/vList6"/>
    <dgm:cxn modelId="{C342F933-8F5F-4EB2-83F1-8315F419751D}" srcId="{3D9B99F2-A7C8-4851-BEC3-B097DDCBCB3A}" destId="{CFBC699C-476F-4D9F-B25D-7D0A054C96E6}" srcOrd="1" destOrd="0" parTransId="{82D68B32-80B8-40D2-B9F2-A41698B56123}" sibTransId="{4F690634-4918-476C-840F-12E62B77FC2E}"/>
    <dgm:cxn modelId="{F780CC59-87FD-4E7D-B9E8-365432D72C3D}" srcId="{EF3C3480-1582-425D-BBA2-52CB97A79DA8}" destId="{3F3F00BA-7229-4D99-9249-C602427E0F7F}" srcOrd="0" destOrd="0" parTransId="{59B612B6-BAF3-4DD2-ADF6-AE1D051A2FCB}" sibTransId="{5F29DBA4-9483-4D06-90BC-0F5DC3FED319}"/>
    <dgm:cxn modelId="{0CF1735F-2951-4D90-A86B-30B2A4AE603C}" type="presOf" srcId="{CFBC699C-476F-4D9F-B25D-7D0A054C96E6}" destId="{3AAA6266-7931-448B-B02D-B3531CDA2E3D}" srcOrd="0" destOrd="1" presId="urn:microsoft.com/office/officeart/2005/8/layout/vList6"/>
    <dgm:cxn modelId="{0D17894E-C29F-4C64-B009-A60EDFE21FCE}" type="presOf" srcId="{F47C849E-65E8-48C5-82D0-36A1DD77BF1D}" destId="{B6E4DCC1-0CCE-4498-A216-4F9BFFAA9809}" srcOrd="0" destOrd="1" presId="urn:microsoft.com/office/officeart/2005/8/layout/vList6"/>
    <dgm:cxn modelId="{DB26B600-E2DF-42E8-AF41-DB07BD96FD48}" srcId="{3D9B99F2-A7C8-4851-BEC3-B097DDCBCB3A}" destId="{59E1B835-A1B2-4EA5-9787-A255225E5979}" srcOrd="2" destOrd="0" parTransId="{4F7282F1-4670-42D3-ADA1-6D13C7C380E2}" sibTransId="{31017D10-3AE9-4713-9048-68F05D535574}"/>
    <dgm:cxn modelId="{82D975B6-FBDE-455F-9027-72A101C49E4D}" srcId="{EF3C3480-1582-425D-BBA2-52CB97A79DA8}" destId="{F47C849E-65E8-48C5-82D0-36A1DD77BF1D}" srcOrd="1" destOrd="0" parTransId="{D903358C-43EA-4338-92E8-E35C0E2B4F73}" sibTransId="{283D3F72-CBA8-45F2-A3CB-369F07B73512}"/>
    <dgm:cxn modelId="{C74088A8-1390-4A45-A7B0-87B6A3F3A812}" srcId="{EF3C3480-1582-425D-BBA2-52CB97A79DA8}" destId="{33438F2D-4141-4432-A6FC-A0153F79DD35}" srcOrd="2" destOrd="0" parTransId="{FFEC20D3-CBD9-421D-AFB2-6BD139283265}" sibTransId="{00047B8E-A682-43F7-B7EC-FD9CC922BE16}"/>
    <dgm:cxn modelId="{D0E4616D-561B-4A34-B06F-21E331E10CA1}" srcId="{1563CCD0-0241-49AF-9067-5BD5B4A7A7CD}" destId="{3D9B99F2-A7C8-4851-BEC3-B097DDCBCB3A}" srcOrd="1" destOrd="0" parTransId="{2B2F0D51-6307-4DC6-8487-FDB2828DC605}" sibTransId="{4C09CFEA-A3B7-4C90-A093-F6BDD2D7B758}"/>
    <dgm:cxn modelId="{ACC26587-9DE4-4AB6-86AA-AEEEFA7E043B}" type="presOf" srcId="{1563CCD0-0241-49AF-9067-5BD5B4A7A7CD}" destId="{A1C8BF2C-5D06-4FEC-B05F-8AA5C743B3D9}" srcOrd="0" destOrd="0" presId="urn:microsoft.com/office/officeart/2005/8/layout/vList6"/>
    <dgm:cxn modelId="{ABE4F024-3021-42C3-B99C-131466CFE24F}" type="presParOf" srcId="{A1C8BF2C-5D06-4FEC-B05F-8AA5C743B3D9}" destId="{B1F8CD8D-6803-4E35-A452-78D322F3EEB7}" srcOrd="0" destOrd="0" presId="urn:microsoft.com/office/officeart/2005/8/layout/vList6"/>
    <dgm:cxn modelId="{C41C4D29-A895-4D93-A801-5CCFB597EC32}" type="presParOf" srcId="{B1F8CD8D-6803-4E35-A452-78D322F3EEB7}" destId="{06FE8FAB-114E-48CD-868D-0447CA36705A}" srcOrd="0" destOrd="0" presId="urn:microsoft.com/office/officeart/2005/8/layout/vList6"/>
    <dgm:cxn modelId="{684C2440-CAFA-477A-9131-A92F555144E3}" type="presParOf" srcId="{B1F8CD8D-6803-4E35-A452-78D322F3EEB7}" destId="{B6E4DCC1-0CCE-4498-A216-4F9BFFAA9809}" srcOrd="1" destOrd="0" presId="urn:microsoft.com/office/officeart/2005/8/layout/vList6"/>
    <dgm:cxn modelId="{77C15041-8B7D-4081-8E9F-005288AE863A}" type="presParOf" srcId="{A1C8BF2C-5D06-4FEC-B05F-8AA5C743B3D9}" destId="{A6F21476-D900-4EFC-9F88-AB0BAA367EF5}" srcOrd="1" destOrd="0" presId="urn:microsoft.com/office/officeart/2005/8/layout/vList6"/>
    <dgm:cxn modelId="{0997E5F0-734E-4C02-8EF3-9335E774CD90}" type="presParOf" srcId="{A1C8BF2C-5D06-4FEC-B05F-8AA5C743B3D9}" destId="{D49D8AAF-6758-4587-9D4B-72C97740D7DA}" srcOrd="2" destOrd="0" presId="urn:microsoft.com/office/officeart/2005/8/layout/vList6"/>
    <dgm:cxn modelId="{F1A20FE7-1360-4530-AFA8-DB50C16E607D}" type="presParOf" srcId="{D49D8AAF-6758-4587-9D4B-72C97740D7DA}" destId="{26EDC08E-08FD-48AB-9008-5D23990BED2E}" srcOrd="0" destOrd="0" presId="urn:microsoft.com/office/officeart/2005/8/layout/vList6"/>
    <dgm:cxn modelId="{479D9BBE-15B9-4E22-AA7D-88267EF25CF1}" type="presParOf" srcId="{D49D8AAF-6758-4587-9D4B-72C97740D7DA}" destId="{3AAA6266-7931-448B-B02D-B3531CDA2E3D}"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764EF-0214-4ED2-9341-660D9BF41FED}" type="datetimeFigureOut">
              <a:rPr lang="en-US" smtClean="0"/>
              <a:t>3/16/2020</a:t>
            </a:fld>
            <a:endParaRPr lang="en-AU"/>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AU"/>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0C241B-4DEF-410E-9B29-D9E7A5E946B3}"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AU"/>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AU"/>
          </a:p>
        </p:txBody>
      </p:sp>
      <p:sp>
        <p:nvSpPr>
          <p:cNvPr id="4" name="عنصر نائب للتاريخ 3"/>
          <p:cNvSpPr>
            <a:spLocks noGrp="1"/>
          </p:cNvSpPr>
          <p:nvPr>
            <p:ph type="dt" sz="half" idx="10"/>
          </p:nvPr>
        </p:nvSpPr>
        <p:spPr/>
        <p:txBody>
          <a:bodyPr/>
          <a:lstStyle/>
          <a:p>
            <a:fld id="{4A355602-801A-4191-9BEC-02DD4632820E}" type="datetime1">
              <a:rPr lang="en-US" smtClean="0"/>
              <a:t>3/16/2020</a:t>
            </a:fld>
            <a:endParaRPr lang="en-AU"/>
          </a:p>
        </p:txBody>
      </p:sp>
      <p:sp>
        <p:nvSpPr>
          <p:cNvPr id="5" name="عنصر نائب للتذييل 4"/>
          <p:cNvSpPr>
            <a:spLocks noGrp="1"/>
          </p:cNvSpPr>
          <p:nvPr>
            <p:ph type="ftr" sz="quarter" idx="11"/>
          </p:nvPr>
        </p:nvSpPr>
        <p:spPr/>
        <p:txBody>
          <a:bodyPr/>
          <a:lstStyle/>
          <a:p>
            <a:r>
              <a:rPr lang="ar-JO" smtClean="0"/>
              <a:t>نــاديــن محـــمود ربـّــاع </a:t>
            </a:r>
            <a:endParaRPr lang="en-AU"/>
          </a:p>
        </p:txBody>
      </p:sp>
      <p:sp>
        <p:nvSpPr>
          <p:cNvPr id="6" name="عنصر نائب لرقم الشريحة 5"/>
          <p:cNvSpPr>
            <a:spLocks noGrp="1"/>
          </p:cNvSpPr>
          <p:nvPr>
            <p:ph type="sldNum" sz="quarter" idx="12"/>
          </p:nvPr>
        </p:nvSpPr>
        <p:spPr/>
        <p:txBody>
          <a:bodyPr/>
          <a:lstStyle/>
          <a:p>
            <a:fld id="{3DF72ECF-E3D6-435A-9F82-BEB75922BEF3}"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AU"/>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AU"/>
          </a:p>
        </p:txBody>
      </p:sp>
      <p:sp>
        <p:nvSpPr>
          <p:cNvPr id="4" name="عنصر نائب للتاريخ 3"/>
          <p:cNvSpPr>
            <a:spLocks noGrp="1"/>
          </p:cNvSpPr>
          <p:nvPr>
            <p:ph type="dt" sz="half" idx="10"/>
          </p:nvPr>
        </p:nvSpPr>
        <p:spPr/>
        <p:txBody>
          <a:bodyPr/>
          <a:lstStyle/>
          <a:p>
            <a:fld id="{4DA3C5EE-DA54-46DD-8B86-04FA724C14AA}" type="datetime1">
              <a:rPr lang="en-US" smtClean="0"/>
              <a:t>3/16/2020</a:t>
            </a:fld>
            <a:endParaRPr lang="en-AU"/>
          </a:p>
        </p:txBody>
      </p:sp>
      <p:sp>
        <p:nvSpPr>
          <p:cNvPr id="5" name="عنصر نائب للتذييل 4"/>
          <p:cNvSpPr>
            <a:spLocks noGrp="1"/>
          </p:cNvSpPr>
          <p:nvPr>
            <p:ph type="ftr" sz="quarter" idx="11"/>
          </p:nvPr>
        </p:nvSpPr>
        <p:spPr/>
        <p:txBody>
          <a:bodyPr/>
          <a:lstStyle/>
          <a:p>
            <a:r>
              <a:rPr lang="ar-JO" smtClean="0"/>
              <a:t>نــاديــن محـــمود ربـّــاع </a:t>
            </a:r>
            <a:endParaRPr lang="en-AU"/>
          </a:p>
        </p:txBody>
      </p:sp>
      <p:sp>
        <p:nvSpPr>
          <p:cNvPr id="6" name="عنصر نائب لرقم الشريحة 5"/>
          <p:cNvSpPr>
            <a:spLocks noGrp="1"/>
          </p:cNvSpPr>
          <p:nvPr>
            <p:ph type="sldNum" sz="quarter" idx="12"/>
          </p:nvPr>
        </p:nvSpPr>
        <p:spPr/>
        <p:txBody>
          <a:bodyPr/>
          <a:lstStyle/>
          <a:p>
            <a:fld id="{3DF72ECF-E3D6-435A-9F82-BEB75922BEF3}"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AU"/>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AU"/>
          </a:p>
        </p:txBody>
      </p:sp>
      <p:sp>
        <p:nvSpPr>
          <p:cNvPr id="4" name="عنصر نائب للتاريخ 3"/>
          <p:cNvSpPr>
            <a:spLocks noGrp="1"/>
          </p:cNvSpPr>
          <p:nvPr>
            <p:ph type="dt" sz="half" idx="10"/>
          </p:nvPr>
        </p:nvSpPr>
        <p:spPr/>
        <p:txBody>
          <a:bodyPr/>
          <a:lstStyle/>
          <a:p>
            <a:fld id="{120333DE-85A2-485F-BBA9-8D13C3D25EA8}" type="datetime1">
              <a:rPr lang="en-US" smtClean="0"/>
              <a:t>3/16/2020</a:t>
            </a:fld>
            <a:endParaRPr lang="en-AU"/>
          </a:p>
        </p:txBody>
      </p:sp>
      <p:sp>
        <p:nvSpPr>
          <p:cNvPr id="5" name="عنصر نائب للتذييل 4"/>
          <p:cNvSpPr>
            <a:spLocks noGrp="1"/>
          </p:cNvSpPr>
          <p:nvPr>
            <p:ph type="ftr" sz="quarter" idx="11"/>
          </p:nvPr>
        </p:nvSpPr>
        <p:spPr/>
        <p:txBody>
          <a:bodyPr/>
          <a:lstStyle/>
          <a:p>
            <a:r>
              <a:rPr lang="ar-JO" smtClean="0"/>
              <a:t>نــاديــن محـــمود ربـّــاع </a:t>
            </a:r>
            <a:endParaRPr lang="en-AU"/>
          </a:p>
        </p:txBody>
      </p:sp>
      <p:sp>
        <p:nvSpPr>
          <p:cNvPr id="6" name="عنصر نائب لرقم الشريحة 5"/>
          <p:cNvSpPr>
            <a:spLocks noGrp="1"/>
          </p:cNvSpPr>
          <p:nvPr>
            <p:ph type="sldNum" sz="quarter" idx="12"/>
          </p:nvPr>
        </p:nvSpPr>
        <p:spPr/>
        <p:txBody>
          <a:bodyPr/>
          <a:lstStyle/>
          <a:p>
            <a:fld id="{3DF72ECF-E3D6-435A-9F82-BEB75922BEF3}"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AU"/>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AU"/>
          </a:p>
        </p:txBody>
      </p:sp>
      <p:sp>
        <p:nvSpPr>
          <p:cNvPr id="4" name="عنصر نائب للتاريخ 3"/>
          <p:cNvSpPr>
            <a:spLocks noGrp="1"/>
          </p:cNvSpPr>
          <p:nvPr>
            <p:ph type="dt" sz="half" idx="10"/>
          </p:nvPr>
        </p:nvSpPr>
        <p:spPr/>
        <p:txBody>
          <a:bodyPr/>
          <a:lstStyle/>
          <a:p>
            <a:fld id="{1AFBF0E9-A506-4D1C-801F-5EE4E4C51704}" type="datetime1">
              <a:rPr lang="en-US" smtClean="0"/>
              <a:t>3/16/2020</a:t>
            </a:fld>
            <a:endParaRPr lang="en-AU"/>
          </a:p>
        </p:txBody>
      </p:sp>
      <p:sp>
        <p:nvSpPr>
          <p:cNvPr id="5" name="عنصر نائب للتذييل 4"/>
          <p:cNvSpPr>
            <a:spLocks noGrp="1"/>
          </p:cNvSpPr>
          <p:nvPr>
            <p:ph type="ftr" sz="quarter" idx="11"/>
          </p:nvPr>
        </p:nvSpPr>
        <p:spPr/>
        <p:txBody>
          <a:bodyPr/>
          <a:lstStyle/>
          <a:p>
            <a:r>
              <a:rPr lang="ar-JO" smtClean="0"/>
              <a:t>نــاديــن محـــمود ربـّــاع </a:t>
            </a:r>
            <a:endParaRPr lang="en-AU"/>
          </a:p>
        </p:txBody>
      </p:sp>
      <p:sp>
        <p:nvSpPr>
          <p:cNvPr id="6" name="عنصر نائب لرقم الشريحة 5"/>
          <p:cNvSpPr>
            <a:spLocks noGrp="1"/>
          </p:cNvSpPr>
          <p:nvPr>
            <p:ph type="sldNum" sz="quarter" idx="12"/>
          </p:nvPr>
        </p:nvSpPr>
        <p:spPr/>
        <p:txBody>
          <a:bodyPr/>
          <a:lstStyle/>
          <a:p>
            <a:fld id="{3DF72ECF-E3D6-435A-9F82-BEB75922BEF3}"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AU"/>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30FE16E-B250-400B-A9CE-573A97A98441}" type="datetime1">
              <a:rPr lang="en-US" smtClean="0"/>
              <a:t>3/16/2020</a:t>
            </a:fld>
            <a:endParaRPr lang="en-AU"/>
          </a:p>
        </p:txBody>
      </p:sp>
      <p:sp>
        <p:nvSpPr>
          <p:cNvPr id="5" name="عنصر نائب للتذييل 4"/>
          <p:cNvSpPr>
            <a:spLocks noGrp="1"/>
          </p:cNvSpPr>
          <p:nvPr>
            <p:ph type="ftr" sz="quarter" idx="11"/>
          </p:nvPr>
        </p:nvSpPr>
        <p:spPr/>
        <p:txBody>
          <a:bodyPr/>
          <a:lstStyle/>
          <a:p>
            <a:r>
              <a:rPr lang="ar-JO" smtClean="0"/>
              <a:t>نــاديــن محـــمود ربـّــاع </a:t>
            </a:r>
            <a:endParaRPr lang="en-AU"/>
          </a:p>
        </p:txBody>
      </p:sp>
      <p:sp>
        <p:nvSpPr>
          <p:cNvPr id="6" name="عنصر نائب لرقم الشريحة 5"/>
          <p:cNvSpPr>
            <a:spLocks noGrp="1"/>
          </p:cNvSpPr>
          <p:nvPr>
            <p:ph type="sldNum" sz="quarter" idx="12"/>
          </p:nvPr>
        </p:nvSpPr>
        <p:spPr/>
        <p:txBody>
          <a:bodyPr/>
          <a:lstStyle/>
          <a:p>
            <a:fld id="{3DF72ECF-E3D6-435A-9F82-BEB75922BEF3}"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AU"/>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AU"/>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AU"/>
          </a:p>
        </p:txBody>
      </p:sp>
      <p:sp>
        <p:nvSpPr>
          <p:cNvPr id="5" name="عنصر نائب للتاريخ 4"/>
          <p:cNvSpPr>
            <a:spLocks noGrp="1"/>
          </p:cNvSpPr>
          <p:nvPr>
            <p:ph type="dt" sz="half" idx="10"/>
          </p:nvPr>
        </p:nvSpPr>
        <p:spPr/>
        <p:txBody>
          <a:bodyPr/>
          <a:lstStyle/>
          <a:p>
            <a:fld id="{404BE957-7EE5-483C-ADEB-148A0776FBEB}" type="datetime1">
              <a:rPr lang="en-US" smtClean="0"/>
              <a:t>3/16/2020</a:t>
            </a:fld>
            <a:endParaRPr lang="en-AU"/>
          </a:p>
        </p:txBody>
      </p:sp>
      <p:sp>
        <p:nvSpPr>
          <p:cNvPr id="6" name="عنصر نائب للتذييل 5"/>
          <p:cNvSpPr>
            <a:spLocks noGrp="1"/>
          </p:cNvSpPr>
          <p:nvPr>
            <p:ph type="ftr" sz="quarter" idx="11"/>
          </p:nvPr>
        </p:nvSpPr>
        <p:spPr/>
        <p:txBody>
          <a:bodyPr/>
          <a:lstStyle/>
          <a:p>
            <a:r>
              <a:rPr lang="ar-JO" smtClean="0"/>
              <a:t>نــاديــن محـــمود ربـّــاع </a:t>
            </a:r>
            <a:endParaRPr lang="en-AU"/>
          </a:p>
        </p:txBody>
      </p:sp>
      <p:sp>
        <p:nvSpPr>
          <p:cNvPr id="7" name="عنصر نائب لرقم الشريحة 6"/>
          <p:cNvSpPr>
            <a:spLocks noGrp="1"/>
          </p:cNvSpPr>
          <p:nvPr>
            <p:ph type="sldNum" sz="quarter" idx="12"/>
          </p:nvPr>
        </p:nvSpPr>
        <p:spPr/>
        <p:txBody>
          <a:bodyPr/>
          <a:lstStyle/>
          <a:p>
            <a:fld id="{3DF72ECF-E3D6-435A-9F82-BEB75922BEF3}"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AU"/>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AU"/>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AU"/>
          </a:p>
        </p:txBody>
      </p:sp>
      <p:sp>
        <p:nvSpPr>
          <p:cNvPr id="7" name="عنصر نائب للتاريخ 6"/>
          <p:cNvSpPr>
            <a:spLocks noGrp="1"/>
          </p:cNvSpPr>
          <p:nvPr>
            <p:ph type="dt" sz="half" idx="10"/>
          </p:nvPr>
        </p:nvSpPr>
        <p:spPr/>
        <p:txBody>
          <a:bodyPr/>
          <a:lstStyle/>
          <a:p>
            <a:fld id="{B48E2C68-937F-4731-B8A9-023E7B001F86}" type="datetime1">
              <a:rPr lang="en-US" smtClean="0"/>
              <a:t>3/16/2020</a:t>
            </a:fld>
            <a:endParaRPr lang="en-AU"/>
          </a:p>
        </p:txBody>
      </p:sp>
      <p:sp>
        <p:nvSpPr>
          <p:cNvPr id="8" name="عنصر نائب للتذييل 7"/>
          <p:cNvSpPr>
            <a:spLocks noGrp="1"/>
          </p:cNvSpPr>
          <p:nvPr>
            <p:ph type="ftr" sz="quarter" idx="11"/>
          </p:nvPr>
        </p:nvSpPr>
        <p:spPr/>
        <p:txBody>
          <a:bodyPr/>
          <a:lstStyle/>
          <a:p>
            <a:r>
              <a:rPr lang="ar-JO" smtClean="0"/>
              <a:t>نــاديــن محـــمود ربـّــاع </a:t>
            </a:r>
            <a:endParaRPr lang="en-AU"/>
          </a:p>
        </p:txBody>
      </p:sp>
      <p:sp>
        <p:nvSpPr>
          <p:cNvPr id="9" name="عنصر نائب لرقم الشريحة 8"/>
          <p:cNvSpPr>
            <a:spLocks noGrp="1"/>
          </p:cNvSpPr>
          <p:nvPr>
            <p:ph type="sldNum" sz="quarter" idx="12"/>
          </p:nvPr>
        </p:nvSpPr>
        <p:spPr/>
        <p:txBody>
          <a:bodyPr/>
          <a:lstStyle/>
          <a:p>
            <a:fld id="{3DF72ECF-E3D6-435A-9F82-BEB75922BEF3}"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AU"/>
          </a:p>
        </p:txBody>
      </p:sp>
      <p:sp>
        <p:nvSpPr>
          <p:cNvPr id="3" name="عنصر نائب للتاريخ 2"/>
          <p:cNvSpPr>
            <a:spLocks noGrp="1"/>
          </p:cNvSpPr>
          <p:nvPr>
            <p:ph type="dt" sz="half" idx="10"/>
          </p:nvPr>
        </p:nvSpPr>
        <p:spPr/>
        <p:txBody>
          <a:bodyPr/>
          <a:lstStyle/>
          <a:p>
            <a:fld id="{EF42F244-D836-434D-B440-98AC646888D7}" type="datetime1">
              <a:rPr lang="en-US" smtClean="0"/>
              <a:t>3/16/2020</a:t>
            </a:fld>
            <a:endParaRPr lang="en-AU"/>
          </a:p>
        </p:txBody>
      </p:sp>
      <p:sp>
        <p:nvSpPr>
          <p:cNvPr id="4" name="عنصر نائب للتذييل 3"/>
          <p:cNvSpPr>
            <a:spLocks noGrp="1"/>
          </p:cNvSpPr>
          <p:nvPr>
            <p:ph type="ftr" sz="quarter" idx="11"/>
          </p:nvPr>
        </p:nvSpPr>
        <p:spPr/>
        <p:txBody>
          <a:bodyPr/>
          <a:lstStyle/>
          <a:p>
            <a:r>
              <a:rPr lang="ar-JO" smtClean="0"/>
              <a:t>نــاديــن محـــمود ربـّــاع </a:t>
            </a:r>
            <a:endParaRPr lang="en-AU"/>
          </a:p>
        </p:txBody>
      </p:sp>
      <p:sp>
        <p:nvSpPr>
          <p:cNvPr id="5" name="عنصر نائب لرقم الشريحة 4"/>
          <p:cNvSpPr>
            <a:spLocks noGrp="1"/>
          </p:cNvSpPr>
          <p:nvPr>
            <p:ph type="sldNum" sz="quarter" idx="12"/>
          </p:nvPr>
        </p:nvSpPr>
        <p:spPr/>
        <p:txBody>
          <a:bodyPr/>
          <a:lstStyle/>
          <a:p>
            <a:fld id="{3DF72ECF-E3D6-435A-9F82-BEB75922BEF3}"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683FAF7-311F-4A32-9306-BF4CEFF8CE2B}" type="datetime1">
              <a:rPr lang="en-US" smtClean="0"/>
              <a:t>3/16/2020</a:t>
            </a:fld>
            <a:endParaRPr lang="en-AU"/>
          </a:p>
        </p:txBody>
      </p:sp>
      <p:sp>
        <p:nvSpPr>
          <p:cNvPr id="3" name="عنصر نائب للتذييل 2"/>
          <p:cNvSpPr>
            <a:spLocks noGrp="1"/>
          </p:cNvSpPr>
          <p:nvPr>
            <p:ph type="ftr" sz="quarter" idx="11"/>
          </p:nvPr>
        </p:nvSpPr>
        <p:spPr/>
        <p:txBody>
          <a:bodyPr/>
          <a:lstStyle/>
          <a:p>
            <a:r>
              <a:rPr lang="ar-JO" smtClean="0"/>
              <a:t>نــاديــن محـــمود ربـّــاع </a:t>
            </a:r>
            <a:endParaRPr lang="en-AU"/>
          </a:p>
        </p:txBody>
      </p:sp>
      <p:sp>
        <p:nvSpPr>
          <p:cNvPr id="4" name="عنصر نائب لرقم الشريحة 3"/>
          <p:cNvSpPr>
            <a:spLocks noGrp="1"/>
          </p:cNvSpPr>
          <p:nvPr>
            <p:ph type="sldNum" sz="quarter" idx="12"/>
          </p:nvPr>
        </p:nvSpPr>
        <p:spPr/>
        <p:txBody>
          <a:bodyPr/>
          <a:lstStyle/>
          <a:p>
            <a:fld id="{3DF72ECF-E3D6-435A-9F82-BEB75922BEF3}"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AU"/>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AU"/>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7DACD6F-A25B-4DFB-BF9B-9BB145370946}" type="datetime1">
              <a:rPr lang="en-US" smtClean="0"/>
              <a:t>3/16/2020</a:t>
            </a:fld>
            <a:endParaRPr lang="en-AU"/>
          </a:p>
        </p:txBody>
      </p:sp>
      <p:sp>
        <p:nvSpPr>
          <p:cNvPr id="6" name="عنصر نائب للتذييل 5"/>
          <p:cNvSpPr>
            <a:spLocks noGrp="1"/>
          </p:cNvSpPr>
          <p:nvPr>
            <p:ph type="ftr" sz="quarter" idx="11"/>
          </p:nvPr>
        </p:nvSpPr>
        <p:spPr/>
        <p:txBody>
          <a:bodyPr/>
          <a:lstStyle/>
          <a:p>
            <a:r>
              <a:rPr lang="ar-JO" smtClean="0"/>
              <a:t>نــاديــن محـــمود ربـّــاع </a:t>
            </a:r>
            <a:endParaRPr lang="en-AU"/>
          </a:p>
        </p:txBody>
      </p:sp>
      <p:sp>
        <p:nvSpPr>
          <p:cNvPr id="7" name="عنصر نائب لرقم الشريحة 6"/>
          <p:cNvSpPr>
            <a:spLocks noGrp="1"/>
          </p:cNvSpPr>
          <p:nvPr>
            <p:ph type="sldNum" sz="quarter" idx="12"/>
          </p:nvPr>
        </p:nvSpPr>
        <p:spPr/>
        <p:txBody>
          <a:bodyPr/>
          <a:lstStyle/>
          <a:p>
            <a:fld id="{3DF72ECF-E3D6-435A-9F82-BEB75922BEF3}"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AU"/>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F8ED154-4CBF-4A90-A8FA-12EAE42BD6D6}" type="datetime1">
              <a:rPr lang="en-US" smtClean="0"/>
              <a:t>3/16/2020</a:t>
            </a:fld>
            <a:endParaRPr lang="en-AU"/>
          </a:p>
        </p:txBody>
      </p:sp>
      <p:sp>
        <p:nvSpPr>
          <p:cNvPr id="6" name="عنصر نائب للتذييل 5"/>
          <p:cNvSpPr>
            <a:spLocks noGrp="1"/>
          </p:cNvSpPr>
          <p:nvPr>
            <p:ph type="ftr" sz="quarter" idx="11"/>
          </p:nvPr>
        </p:nvSpPr>
        <p:spPr/>
        <p:txBody>
          <a:bodyPr/>
          <a:lstStyle/>
          <a:p>
            <a:r>
              <a:rPr lang="ar-JO" smtClean="0"/>
              <a:t>نــاديــن محـــمود ربـّــاع </a:t>
            </a:r>
            <a:endParaRPr lang="en-AU"/>
          </a:p>
        </p:txBody>
      </p:sp>
      <p:sp>
        <p:nvSpPr>
          <p:cNvPr id="7" name="عنصر نائب لرقم الشريحة 6"/>
          <p:cNvSpPr>
            <a:spLocks noGrp="1"/>
          </p:cNvSpPr>
          <p:nvPr>
            <p:ph type="sldNum" sz="quarter" idx="12"/>
          </p:nvPr>
        </p:nvSpPr>
        <p:spPr/>
        <p:txBody>
          <a:bodyPr/>
          <a:lstStyle/>
          <a:p>
            <a:fld id="{3DF72ECF-E3D6-435A-9F82-BEB75922BEF3}"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AU"/>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AU"/>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82383-9704-4F2D-BA47-41CA1BFAB571}" type="datetime1">
              <a:rPr lang="en-US" smtClean="0"/>
              <a:t>3/16/2020</a:t>
            </a:fld>
            <a:endParaRPr lang="en-AU"/>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JO" smtClean="0"/>
              <a:t>نــاديــن محـــمود ربـّــاع </a:t>
            </a:r>
            <a:endParaRPr lang="en-AU"/>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72ECF-E3D6-435A-9F82-BEB75922BEF3}"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H7LnjxP9oq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media/audio7.wav"/><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audio" Target="../media/audio9.wav"/><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14282" y="2214554"/>
            <a:ext cx="6343404" cy="923330"/>
          </a:xfrm>
          <a:prstGeom prst="rect">
            <a:avLst/>
          </a:prstGeom>
          <a:noFill/>
        </p:spPr>
        <p:txBody>
          <a:bodyPr wrap="none" lIns="91440" tIns="45720" rIns="91440" bIns="45720">
            <a:spAutoFit/>
          </a:bodyPr>
          <a:lstStyle/>
          <a:p>
            <a:pPr algn="ctr"/>
            <a:r>
              <a:rPr lang="ar-JO"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الوحدة الرابعة/الفصل الثاني</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مستطيل 5"/>
          <p:cNvSpPr/>
          <p:nvPr/>
        </p:nvSpPr>
        <p:spPr>
          <a:xfrm>
            <a:off x="2356564" y="357166"/>
            <a:ext cx="67874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JO"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الصف العاشر / مادة التاريخ </a:t>
            </a:r>
            <a:endParaRPr lang="ar-S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نجمة مكونة من 6 نقاط 6"/>
          <p:cNvSpPr/>
          <p:nvPr/>
        </p:nvSpPr>
        <p:spPr>
          <a:xfrm>
            <a:off x="1714480" y="3071810"/>
            <a:ext cx="5286412" cy="335758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6600" b="1" dirty="0" smtClean="0"/>
              <a:t>الثورة الفرنسية </a:t>
            </a:r>
            <a:endParaRPr lang="en-AU" sz="6600" b="1" dirty="0"/>
          </a:p>
        </p:txBody>
      </p:sp>
      <p:sp>
        <p:nvSpPr>
          <p:cNvPr id="9" name="نجمة مكونة من 6 نقاط 8"/>
          <p:cNvSpPr/>
          <p:nvPr/>
        </p:nvSpPr>
        <p:spPr>
          <a:xfrm>
            <a:off x="6357950" y="5214950"/>
            <a:ext cx="2071702" cy="142876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نهاية القرن الثامن عشر </a:t>
            </a:r>
            <a:endParaRPr lang="en-AU" dirty="0"/>
          </a:p>
        </p:txBody>
      </p:sp>
      <p:sp>
        <p:nvSpPr>
          <p:cNvPr id="10" name="عنصر نائب للتذييل 9"/>
          <p:cNvSpPr>
            <a:spLocks noGrp="1"/>
          </p:cNvSpPr>
          <p:nvPr>
            <p:ph type="ftr" sz="quarter" idx="11"/>
          </p:nvPr>
        </p:nvSpPr>
        <p:spPr/>
        <p:txBody>
          <a:bodyPr/>
          <a:lstStyle/>
          <a:p>
            <a:r>
              <a:rPr lang="ar-JO" smtClean="0"/>
              <a:t>نــاديــن محـــمود ربـّــاع </a:t>
            </a:r>
            <a:endParaRPr lang="en-AU"/>
          </a:p>
        </p:txBody>
      </p:sp>
      <p:pic>
        <p:nvPicPr>
          <p:cNvPr id="12" name="صوت مسجّل">
            <a:hlinkClick r:id="" action="ppaction://media"/>
          </p:cNvPr>
          <p:cNvPicPr>
            <a:picLocks noRot="1" noChangeAspect="1"/>
          </p:cNvPicPr>
          <p:nvPr>
            <a:wavAudioFile r:embed="rId1" name="صوت مسجّل"/>
          </p:nvPr>
        </p:nvPicPr>
        <p:blipFill>
          <a:blip r:embed="rId3"/>
          <a:stretch>
            <a:fillRect/>
          </a:stretch>
        </p:blipFill>
        <p:spPr>
          <a:xfrm>
            <a:off x="214282" y="5338754"/>
            <a:ext cx="1519246" cy="151924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1" fill="hold"/>
                                        <p:tgtEl>
                                          <p:spTgt spid="12"/>
                                        </p:tgtEl>
                                      </p:cBhvr>
                                    </p:cmd>
                                  </p:childTnLst>
                                </p:cTn>
                              </p:par>
                            </p:childTnLst>
                          </p:cTn>
                        </p:par>
                      </p:childTnLst>
                    </p:cTn>
                  </p:par>
                </p:childTnLst>
              </p:cTn>
              <p:nextCondLst>
                <p:cond evt="onClick" delay="0">
                  <p:tgtEl>
                    <p:spTgt spid="1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JO" smtClean="0"/>
              <a:t>نــاديــن محـــمود ربـّــاع </a:t>
            </a:r>
            <a:endParaRPr lang="en-AU"/>
          </a:p>
        </p:txBody>
      </p:sp>
      <p:sp>
        <p:nvSpPr>
          <p:cNvPr id="4" name="مستطيل 3"/>
          <p:cNvSpPr/>
          <p:nvPr/>
        </p:nvSpPr>
        <p:spPr>
          <a:xfrm>
            <a:off x="1857356" y="1857364"/>
            <a:ext cx="5485797"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JO"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دمتم سالمين </a:t>
            </a:r>
          </a:p>
          <a:p>
            <a:pPr algn="ctr"/>
            <a:endParaRPr lang="ar-JO"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ar-JO"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نــاديــن محمــود ربـّـاع</a:t>
            </a:r>
            <a:endParaRPr lang="ar-S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مستطيل 4"/>
          <p:cNvSpPr/>
          <p:nvPr/>
        </p:nvSpPr>
        <p:spPr>
          <a:xfrm>
            <a:off x="2000232" y="5000636"/>
            <a:ext cx="5214942" cy="369332"/>
          </a:xfrm>
          <a:prstGeom prst="rect">
            <a:avLst/>
          </a:prstGeom>
        </p:spPr>
        <p:txBody>
          <a:bodyPr wrap="square">
            <a:spAutoFit/>
          </a:bodyPr>
          <a:lstStyle/>
          <a:p>
            <a:r>
              <a:rPr lang="en-AU" dirty="0" smtClean="0">
                <a:hlinkClick r:id="rId2"/>
              </a:rPr>
              <a:t>https://www.youtube.com/watch?v=H7LnjxP9oqs</a:t>
            </a:r>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84" y="500042"/>
            <a:ext cx="9212778" cy="550920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JO"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النتاجات</a:t>
            </a:r>
            <a:r>
              <a:rPr lang="ar-JO"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r"/>
            <a:r>
              <a:rPr lang="ar-JO"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r"/>
            <a:r>
              <a:rPr lang="ar-JO"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التعرف على أوضاع فرنسا قبيل قيام الثورة </a:t>
            </a:r>
            <a:r>
              <a:rPr lang="ar-JO"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r"/>
            <a:r>
              <a:rPr lang="ar-JO"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تحديد أسباب الثورة الفرنسية .</a:t>
            </a:r>
          </a:p>
          <a:p>
            <a:pPr algn="r"/>
            <a:r>
              <a:rPr lang="ar-JO"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تتبع مجريات الثورة الفرنسية .</a:t>
            </a:r>
          </a:p>
          <a:p>
            <a:pPr algn="r"/>
            <a:r>
              <a:rPr lang="ar-JO"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توضيح الجهود </a:t>
            </a:r>
            <a:r>
              <a:rPr lang="ar-JO"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والاصلاحات</a:t>
            </a:r>
            <a:r>
              <a:rPr lang="ar-JO"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القانونية </a:t>
            </a:r>
          </a:p>
          <a:p>
            <a:pPr algn="r"/>
            <a:r>
              <a:rPr lang="ar-JO"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JO"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JO"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المتعلقة بحقوق </a:t>
            </a:r>
            <a:r>
              <a:rPr lang="ar-JO"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الانسان</a:t>
            </a:r>
            <a:r>
              <a:rPr lang="ar-JO"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r"/>
            <a:r>
              <a:rPr lang="ar-JO"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تعداد نتائج الثورة الفرنسية </a:t>
            </a:r>
            <a:endParaRPr lang="ar-SA"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عنصر نائب للتذييل 2"/>
          <p:cNvSpPr>
            <a:spLocks noGrp="1"/>
          </p:cNvSpPr>
          <p:nvPr>
            <p:ph type="ftr" sz="quarter" idx="11"/>
          </p:nvPr>
        </p:nvSpPr>
        <p:spPr/>
        <p:txBody>
          <a:bodyPr/>
          <a:lstStyle/>
          <a:p>
            <a:r>
              <a:rPr lang="ar-JO" smtClean="0"/>
              <a:t>نــاديــن محـــمود ربـّــاع </a:t>
            </a:r>
            <a:endParaRPr lang="en-AU"/>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214282" y="4786322"/>
            <a:ext cx="2214578" cy="221457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28" y="214290"/>
            <a:ext cx="7023077" cy="923330"/>
          </a:xfrm>
          <a:prstGeom prst="rect">
            <a:avLst/>
          </a:prstGeom>
          <a:noFill/>
        </p:spPr>
        <p:txBody>
          <a:bodyPr wrap="none" lIns="91440" tIns="45720" rIns="91440" bIns="45720">
            <a:spAutoFit/>
          </a:bodyPr>
          <a:lstStyle/>
          <a:p>
            <a:pPr algn="ctr"/>
            <a:r>
              <a:rPr lang="ar-JO"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أوضاع فرنسا قُبيلَ قيام الثورة </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مربع نص 2"/>
          <p:cNvSpPr txBox="1"/>
          <p:nvPr/>
        </p:nvSpPr>
        <p:spPr>
          <a:xfrm>
            <a:off x="1000100" y="1428736"/>
            <a:ext cx="6929486" cy="2308324"/>
          </a:xfrm>
          <a:prstGeom prst="rect">
            <a:avLst/>
          </a:prstGeom>
          <a:noFill/>
        </p:spPr>
        <p:txBody>
          <a:bodyPr wrap="square" rtlCol="0">
            <a:spAutoFit/>
          </a:bodyPr>
          <a:lstStyle/>
          <a:p>
            <a:pPr algn="ctr"/>
            <a:r>
              <a:rPr lang="ar-JO" sz="2400" b="1" dirty="0" smtClean="0"/>
              <a:t>كان الشعب الفرنسي :</a:t>
            </a:r>
          </a:p>
          <a:p>
            <a:pPr algn="r"/>
            <a:r>
              <a:rPr lang="ar-JO" sz="2400" b="1" dirty="0" smtClean="0"/>
              <a:t>* يعيش في مجتمع </a:t>
            </a:r>
            <a:r>
              <a:rPr lang="ar-JO" sz="2400" b="1" dirty="0" err="1" smtClean="0"/>
              <a:t>اقطاعي</a:t>
            </a:r>
            <a:r>
              <a:rPr lang="ar-JO" sz="2400" b="1" dirty="0" smtClean="0"/>
              <a:t> يعتمد على الزراعة </a:t>
            </a:r>
          </a:p>
          <a:p>
            <a:pPr algn="ctr"/>
            <a:r>
              <a:rPr lang="ar-JO" sz="2400" b="1" dirty="0" smtClean="0"/>
              <a:t>* يعاني من الفقر وتردي الوضع الاقتصادي </a:t>
            </a:r>
            <a:r>
              <a:rPr lang="ar-JO" sz="2400" b="1" dirty="0" smtClean="0">
                <a:solidFill>
                  <a:schemeClr val="tx2"/>
                </a:solidFill>
              </a:rPr>
              <a:t>بسبب</a:t>
            </a:r>
            <a:r>
              <a:rPr lang="ar-JO" sz="2400" b="1" dirty="0" smtClean="0"/>
              <a:t> الحروب الخارجية ضد بريطانيا </a:t>
            </a:r>
            <a:r>
              <a:rPr lang="ar-JO" sz="2400" b="1" dirty="0" err="1" smtClean="0">
                <a:solidFill>
                  <a:schemeClr val="tx2"/>
                </a:solidFill>
              </a:rPr>
              <a:t>و</a:t>
            </a:r>
            <a:r>
              <a:rPr lang="ar-JO" sz="2400" b="1" dirty="0" smtClean="0"/>
              <a:t> ضعف شخصية الملك لويس السادس عشر  </a:t>
            </a:r>
            <a:r>
              <a:rPr lang="ar-JO" sz="2400" b="1" dirty="0" err="1" smtClean="0">
                <a:solidFill>
                  <a:schemeClr val="tx2"/>
                </a:solidFill>
              </a:rPr>
              <a:t>و</a:t>
            </a:r>
            <a:r>
              <a:rPr lang="ar-JO" sz="2400" b="1" dirty="0" smtClean="0"/>
              <a:t> عدم قدرته على </a:t>
            </a:r>
            <a:r>
              <a:rPr lang="ar-JO" sz="2400" b="1" dirty="0" err="1" smtClean="0"/>
              <a:t>الاصلاح</a:t>
            </a:r>
            <a:r>
              <a:rPr lang="ar-JO" sz="2400" b="1" dirty="0" smtClean="0"/>
              <a:t> الشامل </a:t>
            </a:r>
          </a:p>
          <a:p>
            <a:pPr algn="ctr"/>
            <a:endParaRPr lang="en-AU" sz="2400" b="1" dirty="0"/>
          </a:p>
        </p:txBody>
      </p:sp>
      <p:sp>
        <p:nvSpPr>
          <p:cNvPr id="11266" name="AutoShape 2" descr="نتيجة بحث الصور عن لويس السادس عش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1268" name="Picture 4" descr="نتيجة بحث الصور عن لويس السادس عشر"/>
          <p:cNvPicPr>
            <a:picLocks noChangeAspect="1" noChangeArrowheads="1"/>
          </p:cNvPicPr>
          <p:nvPr/>
        </p:nvPicPr>
        <p:blipFill>
          <a:blip r:embed="rId3"/>
          <a:srcRect/>
          <a:stretch>
            <a:fillRect/>
          </a:stretch>
        </p:blipFill>
        <p:spPr bwMode="auto">
          <a:xfrm>
            <a:off x="214282" y="3286124"/>
            <a:ext cx="2857500" cy="3190876"/>
          </a:xfrm>
          <a:prstGeom prst="rect">
            <a:avLst/>
          </a:prstGeom>
          <a:noFill/>
        </p:spPr>
      </p:pic>
      <p:graphicFrame>
        <p:nvGraphicFramePr>
          <p:cNvPr id="6" name="رسم تخطيطي 5"/>
          <p:cNvGraphicFramePr/>
          <p:nvPr/>
        </p:nvGraphicFramePr>
        <p:xfrm>
          <a:off x="4429124" y="3214686"/>
          <a:ext cx="5595934" cy="3643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عنصر نائب للتذييل 6"/>
          <p:cNvSpPr>
            <a:spLocks noGrp="1"/>
          </p:cNvSpPr>
          <p:nvPr>
            <p:ph type="ftr" sz="quarter" idx="11"/>
          </p:nvPr>
        </p:nvSpPr>
        <p:spPr/>
        <p:txBody>
          <a:bodyPr/>
          <a:lstStyle/>
          <a:p>
            <a:r>
              <a:rPr lang="ar-JO" smtClean="0"/>
              <a:t>نــاديــن محـــمود ربـّــاع </a:t>
            </a:r>
            <a:endParaRPr lang="en-AU"/>
          </a:p>
        </p:txBody>
      </p:sp>
      <p:pic>
        <p:nvPicPr>
          <p:cNvPr id="8" name="صوت مسجّل">
            <a:hlinkClick r:id="" action="ppaction://media"/>
          </p:cNvPr>
          <p:cNvPicPr>
            <a:picLocks noRot="1" noChangeAspect="1"/>
          </p:cNvPicPr>
          <p:nvPr>
            <a:wavAudioFile r:embed="rId1" name="صوت مسجّل"/>
          </p:nvPr>
        </p:nvPicPr>
        <p:blipFill>
          <a:blip r:embed="rId8"/>
          <a:stretch>
            <a:fillRect/>
          </a:stretch>
        </p:blipFill>
        <p:spPr>
          <a:xfrm>
            <a:off x="3357554" y="4500570"/>
            <a:ext cx="1519246" cy="151924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8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28794" y="357166"/>
            <a:ext cx="5211683" cy="923330"/>
          </a:xfrm>
          <a:prstGeom prst="rect">
            <a:avLst/>
          </a:prstGeom>
          <a:noFill/>
        </p:spPr>
        <p:txBody>
          <a:bodyPr wrap="none" lIns="91440" tIns="45720" rIns="91440" bIns="45720">
            <a:spAutoFit/>
          </a:bodyPr>
          <a:lstStyle/>
          <a:p>
            <a:pPr algn="ctr"/>
            <a:r>
              <a:rPr lang="ar-JO"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أسباب الثورة الفرنسية</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3" name="رسم تخطيطي 2"/>
          <p:cNvGraphicFramePr/>
          <p:nvPr/>
        </p:nvGraphicFramePr>
        <p:xfrm>
          <a:off x="500034" y="1857364"/>
          <a:ext cx="8001024" cy="4706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JO" smtClean="0"/>
              <a:t>نــاديــن محـــمود ربـّــاع </a:t>
            </a:r>
            <a:endParaRPr lang="en-AU"/>
          </a:p>
        </p:txBody>
      </p:sp>
      <p:pic>
        <p:nvPicPr>
          <p:cNvPr id="5" name="صوت مسجّل">
            <a:hlinkClick r:id="" action="ppaction://media"/>
          </p:cNvPr>
          <p:cNvPicPr>
            <a:picLocks noRot="1" noChangeAspect="1"/>
          </p:cNvPicPr>
          <p:nvPr>
            <a:wavAudioFile r:embed="rId1" name="صوت مسجّل"/>
          </p:nvPr>
        </p:nvPicPr>
        <p:blipFill>
          <a:blip r:embed="rId7"/>
          <a:stretch>
            <a:fillRect/>
          </a:stretch>
        </p:blipFill>
        <p:spPr>
          <a:xfrm>
            <a:off x="285720" y="500042"/>
            <a:ext cx="1947874" cy="19478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3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85918" y="219654"/>
            <a:ext cx="5588389" cy="923330"/>
          </a:xfrm>
          <a:prstGeom prst="rect">
            <a:avLst/>
          </a:prstGeom>
          <a:noFill/>
        </p:spPr>
        <p:txBody>
          <a:bodyPr wrap="none" lIns="91440" tIns="45720" rIns="91440" bIns="45720">
            <a:spAutoFit/>
          </a:bodyPr>
          <a:lstStyle/>
          <a:p>
            <a:pPr algn="ctr"/>
            <a:r>
              <a:rPr lang="ar-JO"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مجرياتُ الثورة الفرنسية</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مربع نص 2"/>
          <p:cNvSpPr txBox="1"/>
          <p:nvPr/>
        </p:nvSpPr>
        <p:spPr>
          <a:xfrm>
            <a:off x="714348" y="1285860"/>
            <a:ext cx="7858180" cy="2246769"/>
          </a:xfrm>
          <a:prstGeom prst="rect">
            <a:avLst/>
          </a:prstGeom>
          <a:noFill/>
        </p:spPr>
        <p:txBody>
          <a:bodyPr wrap="square" rtlCol="0">
            <a:spAutoFit/>
          </a:bodyPr>
          <a:lstStyle/>
          <a:p>
            <a:pPr algn="r"/>
            <a:r>
              <a:rPr lang="ar-JO" sz="2000" dirty="0" smtClean="0"/>
              <a:t>قاد لويس السادس عشر عدد من محاولات </a:t>
            </a:r>
            <a:r>
              <a:rPr lang="ar-JO" sz="2000" dirty="0" err="1" smtClean="0"/>
              <a:t>الاصلاح</a:t>
            </a:r>
            <a:r>
              <a:rPr lang="ar-JO" sz="2000" dirty="0" smtClean="0"/>
              <a:t> لتحسين </a:t>
            </a:r>
            <a:r>
              <a:rPr lang="ar-JO" sz="2000" dirty="0" err="1" smtClean="0"/>
              <a:t>الاوضاع</a:t>
            </a:r>
            <a:r>
              <a:rPr lang="ar-JO" sz="2000" dirty="0" smtClean="0"/>
              <a:t> السياسية عن طريق اختيار عدد من الوزراء الذين أوكلت لهم مهمة حل </a:t>
            </a:r>
            <a:r>
              <a:rPr lang="ar-JO" sz="2000" dirty="0" err="1" smtClean="0"/>
              <a:t>الازمة</a:t>
            </a:r>
            <a:r>
              <a:rPr lang="ar-JO" sz="2000" dirty="0" smtClean="0"/>
              <a:t> المالية .</a:t>
            </a:r>
          </a:p>
          <a:p>
            <a:pPr algn="r"/>
            <a:r>
              <a:rPr lang="ar-JO" sz="2000" dirty="0" smtClean="0"/>
              <a:t>ومن أبرز الوزراء :  </a:t>
            </a:r>
          </a:p>
          <a:p>
            <a:pPr algn="r">
              <a:buFont typeface="Arial" charset="0"/>
              <a:buChar char="•"/>
            </a:pPr>
            <a:r>
              <a:rPr lang="ar-JO" sz="2000" dirty="0" smtClean="0">
                <a:solidFill>
                  <a:schemeClr val="tx2"/>
                </a:solidFill>
              </a:rPr>
              <a:t>* الوزير </a:t>
            </a:r>
            <a:r>
              <a:rPr lang="ar-JO" sz="2000" dirty="0" err="1" smtClean="0">
                <a:solidFill>
                  <a:schemeClr val="tx2"/>
                </a:solidFill>
              </a:rPr>
              <a:t>تيرجون</a:t>
            </a:r>
            <a:r>
              <a:rPr lang="ar-JO" sz="2000" dirty="0" smtClean="0">
                <a:solidFill>
                  <a:schemeClr val="tx2"/>
                </a:solidFill>
              </a:rPr>
              <a:t> </a:t>
            </a:r>
            <a:r>
              <a:rPr lang="ar-JO" sz="2000" dirty="0" smtClean="0"/>
              <a:t>– عمل على </a:t>
            </a:r>
            <a:r>
              <a:rPr lang="ar-JO" sz="2000" dirty="0" err="1" smtClean="0"/>
              <a:t>الغاء</a:t>
            </a:r>
            <a:r>
              <a:rPr lang="ar-JO" sz="2000" dirty="0" smtClean="0"/>
              <a:t> الامتيازات الممنوحة للأشراف ورجال الدين والحد من سلطة الكنيسة </a:t>
            </a:r>
          </a:p>
          <a:p>
            <a:pPr algn="r">
              <a:buFont typeface="Arial" charset="0"/>
              <a:buChar char="•"/>
            </a:pPr>
            <a:r>
              <a:rPr lang="ar-JO" sz="2000" dirty="0" smtClean="0">
                <a:solidFill>
                  <a:schemeClr val="tx2"/>
                </a:solidFill>
              </a:rPr>
              <a:t>*</a:t>
            </a:r>
            <a:r>
              <a:rPr lang="ar-JO" sz="2000" dirty="0" smtClean="0"/>
              <a:t> </a:t>
            </a:r>
            <a:r>
              <a:rPr lang="ar-JO" sz="2000" dirty="0" smtClean="0">
                <a:solidFill>
                  <a:schemeClr val="tx2"/>
                </a:solidFill>
              </a:rPr>
              <a:t>الوزير </a:t>
            </a:r>
            <a:r>
              <a:rPr lang="ar-JO" sz="2000" dirty="0" err="1" smtClean="0">
                <a:solidFill>
                  <a:schemeClr val="tx2"/>
                </a:solidFill>
              </a:rPr>
              <a:t>كالون</a:t>
            </a:r>
            <a:r>
              <a:rPr lang="ar-JO" sz="2000" dirty="0" smtClean="0">
                <a:solidFill>
                  <a:schemeClr val="tx2"/>
                </a:solidFill>
              </a:rPr>
              <a:t> </a:t>
            </a:r>
            <a:r>
              <a:rPr lang="ar-JO" sz="2000" dirty="0" smtClean="0"/>
              <a:t>– الذي اعتمد على القروض لتحسين الحياة الاقتصادية لكنه زاد من مديونية فرنسا </a:t>
            </a:r>
            <a:endParaRPr lang="en-AU" sz="2000" dirty="0"/>
          </a:p>
        </p:txBody>
      </p:sp>
      <p:graphicFrame>
        <p:nvGraphicFramePr>
          <p:cNvPr id="4" name="رسم تخطيطي 3"/>
          <p:cNvGraphicFramePr/>
          <p:nvPr/>
        </p:nvGraphicFramePr>
        <p:xfrm>
          <a:off x="1000100" y="3071810"/>
          <a:ext cx="735811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لتذييل 4"/>
          <p:cNvSpPr>
            <a:spLocks noGrp="1"/>
          </p:cNvSpPr>
          <p:nvPr>
            <p:ph type="ftr" sz="quarter" idx="11"/>
          </p:nvPr>
        </p:nvSpPr>
        <p:spPr/>
        <p:txBody>
          <a:bodyPr/>
          <a:lstStyle/>
          <a:p>
            <a:r>
              <a:rPr lang="ar-JO" smtClean="0"/>
              <a:t>نــاديــن محـــمود ربـّــاع </a:t>
            </a:r>
            <a:endParaRPr lang="en-AU"/>
          </a:p>
        </p:txBody>
      </p:sp>
      <p:pic>
        <p:nvPicPr>
          <p:cNvPr id="6" name="صوت مسجّل">
            <a:hlinkClick r:id="" action="ppaction://media"/>
          </p:cNvPr>
          <p:cNvPicPr>
            <a:picLocks noRot="1" noChangeAspect="1"/>
          </p:cNvPicPr>
          <p:nvPr>
            <a:wavAudioFile r:embed="rId1" name="صوت مسجّل"/>
          </p:nvPr>
        </p:nvPicPr>
        <p:blipFill>
          <a:blip r:embed="rId7"/>
          <a:stretch>
            <a:fillRect/>
          </a:stretch>
        </p:blipFill>
        <p:spPr>
          <a:xfrm>
            <a:off x="0" y="4071942"/>
            <a:ext cx="2071670" cy="207167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77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مزدوجة 1"/>
          <p:cNvSpPr/>
          <p:nvPr/>
        </p:nvSpPr>
        <p:spPr>
          <a:xfrm>
            <a:off x="2143108" y="285728"/>
            <a:ext cx="4286280" cy="785818"/>
          </a:xfrm>
          <a:prstGeom prst="doubleWave">
            <a:avLst/>
          </a:prstGeom>
          <a:solidFill>
            <a:schemeClr val="accent3">
              <a:lumMod val="40000"/>
              <a:lumOff val="60000"/>
            </a:schemeClr>
          </a:solidFill>
          <a:ln>
            <a:solidFill>
              <a:schemeClr val="accent3">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انعقاد مجلس طبقات الأمة </a:t>
            </a:r>
            <a:endParaRPr lang="en-A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رسم تخطيطي 2"/>
          <p:cNvGraphicFramePr/>
          <p:nvPr/>
        </p:nvGraphicFramePr>
        <p:xfrm>
          <a:off x="-714412" y="1142984"/>
          <a:ext cx="6096000"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ربع نص 3"/>
          <p:cNvSpPr txBox="1"/>
          <p:nvPr/>
        </p:nvSpPr>
        <p:spPr>
          <a:xfrm>
            <a:off x="4143404" y="3310970"/>
            <a:ext cx="4714876" cy="3046988"/>
          </a:xfrm>
          <a:prstGeom prst="rect">
            <a:avLst/>
          </a:prstGeom>
          <a:noFill/>
        </p:spPr>
        <p:txBody>
          <a:bodyPr wrap="square" rtlCol="0">
            <a:spAutoFit/>
          </a:bodyPr>
          <a:lstStyle/>
          <a:p>
            <a:pPr algn="r"/>
            <a:r>
              <a:rPr lang="ar-JO" sz="2400" dirty="0" smtClean="0">
                <a:solidFill>
                  <a:schemeClr val="tx1">
                    <a:lumMod val="95000"/>
                    <a:lumOff val="5000"/>
                  </a:schemeClr>
                </a:solidFill>
              </a:rPr>
              <a:t>واجه الملك لويس السادس عشر هذه المطالب بالرفض , الأمر الذي قاد الطبقة العامة </a:t>
            </a:r>
            <a:r>
              <a:rPr lang="ar-JO" sz="2400" dirty="0" err="1" smtClean="0">
                <a:solidFill>
                  <a:schemeClr val="tx1">
                    <a:lumMod val="95000"/>
                    <a:lumOff val="5000"/>
                  </a:schemeClr>
                </a:solidFill>
              </a:rPr>
              <a:t>للإجتماع</a:t>
            </a:r>
            <a:r>
              <a:rPr lang="ar-JO" sz="2400" dirty="0" smtClean="0">
                <a:solidFill>
                  <a:schemeClr val="tx1">
                    <a:lumMod val="95000"/>
                    <a:lumOff val="5000"/>
                  </a:schemeClr>
                </a:solidFill>
              </a:rPr>
              <a:t> في مكان عام هو ملعب التنس قرب قصر فرساي ( مقر الحكم الملكي ) في باريس معتبرين أنفسهم الممثل الشرعي للشعب , مؤسسين ما أطلق عليه ( الجمعية الوطنية ) ومهمتها وضع دستور للدولة لتنظيم الحياة</a:t>
            </a:r>
          </a:p>
          <a:p>
            <a:pPr algn="r"/>
            <a:r>
              <a:rPr lang="ar-JO" sz="2400" dirty="0" smtClean="0">
                <a:solidFill>
                  <a:schemeClr val="tx1">
                    <a:lumMod val="95000"/>
                    <a:lumOff val="5000"/>
                  </a:schemeClr>
                </a:solidFill>
              </a:rPr>
              <a:t> السياسية فيها. </a:t>
            </a:r>
          </a:p>
        </p:txBody>
      </p:sp>
      <p:sp>
        <p:nvSpPr>
          <p:cNvPr id="5" name="عنصر نائب للتذييل 4"/>
          <p:cNvSpPr>
            <a:spLocks noGrp="1"/>
          </p:cNvSpPr>
          <p:nvPr>
            <p:ph type="ftr" sz="quarter" idx="11"/>
          </p:nvPr>
        </p:nvSpPr>
        <p:spPr/>
        <p:txBody>
          <a:bodyPr/>
          <a:lstStyle/>
          <a:p>
            <a:r>
              <a:rPr lang="ar-JO" smtClean="0"/>
              <a:t>نــاديــن محـــمود ربـّــاع </a:t>
            </a:r>
            <a:endParaRPr lang="en-AU"/>
          </a:p>
        </p:txBody>
      </p:sp>
      <p:pic>
        <p:nvPicPr>
          <p:cNvPr id="6" name="صوت مسجّل">
            <a:hlinkClick r:id="" action="ppaction://media"/>
          </p:cNvPr>
          <p:cNvPicPr>
            <a:picLocks noRot="1" noChangeAspect="1"/>
          </p:cNvPicPr>
          <p:nvPr>
            <a:wavAudioFile r:embed="rId1" name="صوت مسجّل"/>
          </p:nvPr>
        </p:nvPicPr>
        <p:blipFill>
          <a:blip r:embed="rId7"/>
          <a:stretch>
            <a:fillRect/>
          </a:stretch>
        </p:blipFill>
        <p:spPr>
          <a:xfrm>
            <a:off x="2643174" y="4643446"/>
            <a:ext cx="1857388" cy="18573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59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مزدوجة 1"/>
          <p:cNvSpPr/>
          <p:nvPr/>
        </p:nvSpPr>
        <p:spPr>
          <a:xfrm>
            <a:off x="2143108" y="285728"/>
            <a:ext cx="4286280" cy="785818"/>
          </a:xfrm>
          <a:prstGeom prst="doubleWave">
            <a:avLst/>
          </a:prstGeom>
          <a:solidFill>
            <a:schemeClr val="accent3">
              <a:lumMod val="40000"/>
              <a:lumOff val="60000"/>
            </a:schemeClr>
          </a:solidFill>
          <a:ln>
            <a:solidFill>
              <a:schemeClr val="accent3">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الهجوم على سجن الباستيل </a:t>
            </a:r>
            <a:endParaRPr lang="en-A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مربع نص 2"/>
          <p:cNvSpPr txBox="1"/>
          <p:nvPr/>
        </p:nvSpPr>
        <p:spPr>
          <a:xfrm>
            <a:off x="5357818" y="2000240"/>
            <a:ext cx="3429024" cy="3416320"/>
          </a:xfrm>
          <a:prstGeom prst="rect">
            <a:avLst/>
          </a:prstGeom>
          <a:noFill/>
        </p:spPr>
        <p:txBody>
          <a:bodyPr wrap="square" rtlCol="0">
            <a:spAutoFit/>
          </a:bodyPr>
          <a:lstStyle/>
          <a:p>
            <a:pPr algn="r"/>
            <a:r>
              <a:rPr lang="ar-JO" sz="2400" dirty="0" smtClean="0"/>
              <a:t>اتخذ الملك لويس السادس عشر بعد فشل المفاوضات مع الطبقة العامة مجموعة من الأعمال التي أغضبت الشعب مما دفعهم للقيام بتأسيس الحرس الوطني الذي تكون من رجال الجيش والشرطة فهاجموا سجن الباستيل وسيطروا عليه باعتباره رمزا للظلم والطغيان  </a:t>
            </a:r>
            <a:endParaRPr lang="en-AU" sz="2400" dirty="0"/>
          </a:p>
        </p:txBody>
      </p:sp>
      <p:pic>
        <p:nvPicPr>
          <p:cNvPr id="7170" name="Picture 2" descr="نتيجة بحث الصور عن سجن الباستيل"/>
          <p:cNvPicPr>
            <a:picLocks noChangeAspect="1" noChangeArrowheads="1"/>
          </p:cNvPicPr>
          <p:nvPr/>
        </p:nvPicPr>
        <p:blipFill>
          <a:blip r:embed="rId3"/>
          <a:srcRect/>
          <a:stretch>
            <a:fillRect/>
          </a:stretch>
        </p:blipFill>
        <p:spPr bwMode="auto">
          <a:xfrm>
            <a:off x="0" y="1214422"/>
            <a:ext cx="5000628" cy="5643578"/>
          </a:xfrm>
          <a:prstGeom prst="rect">
            <a:avLst/>
          </a:prstGeom>
          <a:noFill/>
        </p:spPr>
      </p:pic>
      <p:sp>
        <p:nvSpPr>
          <p:cNvPr id="5" name="عنصر نائب للتذييل 4"/>
          <p:cNvSpPr>
            <a:spLocks noGrp="1"/>
          </p:cNvSpPr>
          <p:nvPr>
            <p:ph type="ftr" sz="quarter" idx="11"/>
          </p:nvPr>
        </p:nvSpPr>
        <p:spPr/>
        <p:txBody>
          <a:bodyPr/>
          <a:lstStyle/>
          <a:p>
            <a:r>
              <a:rPr lang="ar-JO" smtClean="0"/>
              <a:t>نــاديــن محـــمود ربـّــاع </a:t>
            </a:r>
            <a:endParaRPr lang="en-AU"/>
          </a:p>
        </p:txBody>
      </p:sp>
      <p:pic>
        <p:nvPicPr>
          <p:cNvPr id="6" name="صوت مسجّل">
            <a:hlinkClick r:id="" action="ppaction://media"/>
          </p:cNvPr>
          <p:cNvPicPr>
            <a:picLocks noRot="1" noChangeAspect="1"/>
          </p:cNvPicPr>
          <p:nvPr>
            <a:wavAudioFile r:embed="rId1" name="صوت مسجّل"/>
          </p:nvPr>
        </p:nvPicPr>
        <p:blipFill>
          <a:blip r:embed="rId4"/>
          <a:stretch>
            <a:fillRect/>
          </a:stretch>
        </p:blipFill>
        <p:spPr>
          <a:xfrm>
            <a:off x="5286380" y="5072074"/>
            <a:ext cx="1571636" cy="157163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15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85918" y="219654"/>
            <a:ext cx="6126998" cy="923330"/>
          </a:xfrm>
          <a:prstGeom prst="rect">
            <a:avLst/>
          </a:prstGeom>
          <a:noFill/>
        </p:spPr>
        <p:txBody>
          <a:bodyPr wrap="none" lIns="91440" tIns="45720" rIns="91440" bIns="45720">
            <a:spAutoFit/>
          </a:bodyPr>
          <a:lstStyle/>
          <a:p>
            <a:pPr algn="ctr"/>
            <a:r>
              <a:rPr lang="ar-JO"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إعلان الجمهورية الفرنسية</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مربع نص 3"/>
          <p:cNvSpPr txBox="1"/>
          <p:nvPr/>
        </p:nvSpPr>
        <p:spPr>
          <a:xfrm>
            <a:off x="571472" y="1071546"/>
            <a:ext cx="8143932" cy="1200329"/>
          </a:xfrm>
          <a:prstGeom prst="rect">
            <a:avLst/>
          </a:prstGeom>
          <a:noFill/>
        </p:spPr>
        <p:txBody>
          <a:bodyPr wrap="square" rtlCol="0">
            <a:spAutoFit/>
          </a:bodyPr>
          <a:lstStyle/>
          <a:p>
            <a:pPr algn="r"/>
            <a:r>
              <a:rPr lang="ar-JO" sz="2400" b="1" dirty="0" smtClean="0"/>
              <a:t>سبق قيام الجمهورية الفرنسية مجموعة </a:t>
            </a:r>
            <a:r>
              <a:rPr lang="ar-JO" sz="2400" b="1" dirty="0" err="1" smtClean="0"/>
              <a:t>اصلاحات</a:t>
            </a:r>
            <a:r>
              <a:rPr lang="ar-JO" sz="2400" b="1" dirty="0" smtClean="0"/>
              <a:t> قانونية متعلقة بضرورة التأكيد على حقوق الإنسان وإيجاد قانون فرنسي تتوافر فيه  جميع الحريات , </a:t>
            </a:r>
          </a:p>
          <a:p>
            <a:pPr algn="r"/>
            <a:r>
              <a:rPr lang="ar-JO" sz="2400" b="1" dirty="0"/>
              <a:t> </a:t>
            </a:r>
            <a:r>
              <a:rPr lang="ar-JO" sz="2400" b="1" dirty="0" smtClean="0"/>
              <a:t>وأبرز هذه الجهود :</a:t>
            </a:r>
          </a:p>
        </p:txBody>
      </p:sp>
      <p:sp>
        <p:nvSpPr>
          <p:cNvPr id="5" name="تمرير عمودي 4"/>
          <p:cNvSpPr/>
          <p:nvPr/>
        </p:nvSpPr>
        <p:spPr>
          <a:xfrm>
            <a:off x="6357950" y="2500282"/>
            <a:ext cx="2786050" cy="4357718"/>
          </a:xfrm>
          <a:prstGeom prst="verticalScroll">
            <a:avLst>
              <a:gd name="adj" fmla="val 1401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JO" sz="2400" b="1" dirty="0" smtClean="0"/>
              <a:t>حقوق الإنسان وفق إعلان سنة 1789م</a:t>
            </a:r>
          </a:p>
          <a:p>
            <a:pPr algn="ctr"/>
            <a:r>
              <a:rPr lang="ar-JO" dirty="0" smtClean="0"/>
              <a:t>1- يولد الناس أحرارا متساوين في الواجبات والحقوق </a:t>
            </a:r>
          </a:p>
          <a:p>
            <a:pPr algn="ctr"/>
            <a:r>
              <a:rPr lang="ar-JO" dirty="0" smtClean="0"/>
              <a:t>2- حرية التعبير عن الأفكار </a:t>
            </a:r>
            <a:r>
              <a:rPr lang="ar-JO" dirty="0" err="1" smtClean="0"/>
              <a:t>والأراء</a:t>
            </a:r>
            <a:r>
              <a:rPr lang="ar-JO" dirty="0" smtClean="0"/>
              <a:t> من أسمى الحقوق</a:t>
            </a:r>
          </a:p>
          <a:p>
            <a:pPr algn="ctr"/>
            <a:r>
              <a:rPr lang="ar-JO" dirty="0" smtClean="0"/>
              <a:t>3- الأمة مصدر السيادة الكاملة ولا يجوز ممارسة السلطة دونها </a:t>
            </a:r>
            <a:endParaRPr lang="en-AU" dirty="0"/>
          </a:p>
        </p:txBody>
      </p:sp>
      <p:sp>
        <p:nvSpPr>
          <p:cNvPr id="6" name="تمرير عمودي 5"/>
          <p:cNvSpPr/>
          <p:nvPr/>
        </p:nvSpPr>
        <p:spPr>
          <a:xfrm>
            <a:off x="3286116" y="2214554"/>
            <a:ext cx="3000364" cy="4357718"/>
          </a:xfrm>
          <a:prstGeom prst="verticalScroll">
            <a:avLst>
              <a:gd name="adj" fmla="val 1401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JO" sz="2400" b="1" dirty="0" smtClean="0"/>
              <a:t>صدور الدستور </a:t>
            </a:r>
          </a:p>
          <a:p>
            <a:pPr algn="ctr"/>
            <a:r>
              <a:rPr lang="ar-JO" sz="2400" b="1" dirty="0" smtClean="0"/>
              <a:t>الفرنسي</a:t>
            </a:r>
          </a:p>
          <a:p>
            <a:pPr algn="ctr"/>
            <a:endParaRPr lang="ar-JO" sz="2400" b="1" dirty="0" smtClean="0"/>
          </a:p>
          <a:p>
            <a:pPr algn="ctr"/>
            <a:r>
              <a:rPr lang="ar-JO" dirty="0" smtClean="0"/>
              <a:t>عالج القانونيون واللجان مواد الدستور </a:t>
            </a:r>
            <a:r>
              <a:rPr lang="ar-JO" dirty="0" err="1" smtClean="0"/>
              <a:t>واعادوا</a:t>
            </a:r>
            <a:r>
              <a:rPr lang="ar-JO" dirty="0" smtClean="0"/>
              <a:t> تقيمها؛ لحفظ الحقوق والمصالح السياسية والاجتماعية والاقتصادية للشعب </a:t>
            </a:r>
          </a:p>
          <a:p>
            <a:pPr algn="ctr"/>
            <a:r>
              <a:rPr lang="ar-JO" dirty="0" smtClean="0"/>
              <a:t>والحرص على مبدأ فصل السلطات ( تشريعية , تنفيذية ,قضائية)</a:t>
            </a:r>
          </a:p>
        </p:txBody>
      </p:sp>
      <p:sp>
        <p:nvSpPr>
          <p:cNvPr id="7" name="تمرير عمودي 6"/>
          <p:cNvSpPr/>
          <p:nvPr/>
        </p:nvSpPr>
        <p:spPr>
          <a:xfrm>
            <a:off x="0" y="1857364"/>
            <a:ext cx="3143208" cy="5000636"/>
          </a:xfrm>
          <a:prstGeom prst="verticalScroll">
            <a:avLst>
              <a:gd name="adj" fmla="val 1401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JO" sz="2400" b="1" dirty="0" smtClean="0"/>
              <a:t>إعلان الجمهورية الفرنسية </a:t>
            </a:r>
            <a:endParaRPr lang="ar-JO" sz="2400" b="1" dirty="0"/>
          </a:p>
          <a:p>
            <a:pPr algn="ctr"/>
            <a:r>
              <a:rPr lang="ar-JO" dirty="0" smtClean="0"/>
              <a:t>وتشكيل </a:t>
            </a:r>
            <a:r>
              <a:rPr lang="ar-JO" dirty="0" err="1" smtClean="0"/>
              <a:t>الاحزاب</a:t>
            </a:r>
            <a:r>
              <a:rPr lang="ar-JO" dirty="0" smtClean="0"/>
              <a:t> المتعددة التي تناوبت وتنافست للسيطرة على الحكم , منها :</a:t>
            </a:r>
          </a:p>
          <a:p>
            <a:pPr algn="ctr"/>
            <a:r>
              <a:rPr lang="ar-JO" dirty="0" smtClean="0"/>
              <a:t>1- حزب الطبقة البرجوازية , يتبنى </a:t>
            </a:r>
            <a:r>
              <a:rPr lang="ar-JO" dirty="0" err="1" smtClean="0"/>
              <a:t>الاصلاح</a:t>
            </a:r>
            <a:r>
              <a:rPr lang="ar-JO" dirty="0" smtClean="0"/>
              <a:t> التدريجي دون عنف وقوة</a:t>
            </a:r>
          </a:p>
          <a:p>
            <a:pPr algn="ctr"/>
            <a:r>
              <a:rPr lang="ar-JO" dirty="0" smtClean="0"/>
              <a:t>2-حزب يدعو </a:t>
            </a:r>
            <a:r>
              <a:rPr lang="ar-JO" dirty="0" err="1" smtClean="0"/>
              <a:t>الى</a:t>
            </a:r>
            <a:r>
              <a:rPr lang="ar-JO" dirty="0" smtClean="0"/>
              <a:t> ضرورة استخدام العنف والقوة في </a:t>
            </a:r>
            <a:r>
              <a:rPr lang="ar-JO" dirty="0" err="1" smtClean="0"/>
              <a:t>الاصلاح</a:t>
            </a:r>
            <a:r>
              <a:rPr lang="ar-JO" dirty="0" smtClean="0"/>
              <a:t> </a:t>
            </a:r>
          </a:p>
          <a:p>
            <a:pPr algn="ctr"/>
            <a:r>
              <a:rPr lang="ar-JO" dirty="0" smtClean="0"/>
              <a:t>3- حزب ليس له موقف ثابت في سياسته  </a:t>
            </a:r>
          </a:p>
        </p:txBody>
      </p:sp>
      <p:sp>
        <p:nvSpPr>
          <p:cNvPr id="8" name="وسيلة شرح على شكل سحابة 7"/>
          <p:cNvSpPr/>
          <p:nvPr/>
        </p:nvSpPr>
        <p:spPr>
          <a:xfrm rot="20663140">
            <a:off x="0" y="214290"/>
            <a:ext cx="1571604" cy="857256"/>
          </a:xfrm>
          <a:prstGeom prst="cloudCallout">
            <a:avLst>
              <a:gd name="adj1" fmla="val 57152"/>
              <a:gd name="adj2" fmla="val 636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JO" sz="1400" dirty="0" smtClean="0"/>
              <a:t>في 21/أيلول 1792 </a:t>
            </a:r>
            <a:r>
              <a:rPr lang="ar-JO" sz="1400" dirty="0" err="1" smtClean="0"/>
              <a:t>م</a:t>
            </a:r>
            <a:endParaRPr lang="en-AU" sz="1400" dirty="0"/>
          </a:p>
        </p:txBody>
      </p:sp>
      <p:sp>
        <p:nvSpPr>
          <p:cNvPr id="9" name="عنصر نائب للتذييل 8"/>
          <p:cNvSpPr>
            <a:spLocks noGrp="1"/>
          </p:cNvSpPr>
          <p:nvPr>
            <p:ph type="ftr" sz="quarter" idx="11"/>
          </p:nvPr>
        </p:nvSpPr>
        <p:spPr/>
        <p:txBody>
          <a:bodyPr/>
          <a:lstStyle/>
          <a:p>
            <a:r>
              <a:rPr lang="ar-JO" smtClean="0"/>
              <a:t>نــاديــن محـــمود ربـّــاع </a:t>
            </a:r>
            <a:endParaRPr lang="en-AU"/>
          </a:p>
        </p:txBody>
      </p:sp>
      <p:pic>
        <p:nvPicPr>
          <p:cNvPr id="10" name="صوت مسجّل">
            <a:hlinkClick r:id="" action="ppaction://media"/>
          </p:cNvPr>
          <p:cNvPicPr>
            <a:picLocks noRot="1" noChangeAspect="1"/>
          </p:cNvPicPr>
          <p:nvPr>
            <a:wavAudioFile r:embed="rId1" name="صوت مسجّل"/>
          </p:nvPr>
        </p:nvPicPr>
        <p:blipFill>
          <a:blip r:embed="rId3"/>
          <a:stretch>
            <a:fillRect/>
          </a:stretch>
        </p:blipFill>
        <p:spPr>
          <a:xfrm>
            <a:off x="2428860" y="4000504"/>
            <a:ext cx="1804998" cy="180499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520"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28794" y="71414"/>
            <a:ext cx="5142755" cy="923330"/>
          </a:xfrm>
          <a:prstGeom prst="rect">
            <a:avLst/>
          </a:prstGeom>
          <a:noFill/>
        </p:spPr>
        <p:txBody>
          <a:bodyPr wrap="none" lIns="91440" tIns="45720" rIns="91440" bIns="45720">
            <a:spAutoFit/>
          </a:bodyPr>
          <a:lstStyle/>
          <a:p>
            <a:pPr algn="ctr"/>
            <a:r>
              <a:rPr lang="ar-JO"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نتائج الثورة الفرنسية </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3" name="رسم تخطيطي 2"/>
          <p:cNvGraphicFramePr/>
          <p:nvPr/>
        </p:nvGraphicFramePr>
        <p:xfrm>
          <a:off x="357158" y="857232"/>
          <a:ext cx="8501122" cy="6000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ar-JO" smtClean="0"/>
              <a:t>نــاديــن محـــمود ربـّــاع </a:t>
            </a:r>
            <a:endParaRPr lang="en-AU"/>
          </a:p>
        </p:txBody>
      </p:sp>
      <p:pic>
        <p:nvPicPr>
          <p:cNvPr id="5" name="صوت مسجّل">
            <a:hlinkClick r:id="" action="ppaction://media"/>
          </p:cNvPr>
          <p:cNvPicPr>
            <a:picLocks noRot="1" noChangeAspect="1"/>
          </p:cNvPicPr>
          <p:nvPr>
            <a:wavAudioFile r:embed="rId1" name="صوت مسجّل"/>
          </p:nvPr>
        </p:nvPicPr>
        <p:blipFill>
          <a:blip r:embed="rId7"/>
          <a:stretch>
            <a:fillRect/>
          </a:stretch>
        </p:blipFill>
        <p:spPr>
          <a:xfrm>
            <a:off x="3786182" y="3143248"/>
            <a:ext cx="1285884" cy="128588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14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219</TotalTime>
  <Words>569</Words>
  <Application>Microsoft Office PowerPoint</Application>
  <PresentationFormat>عرض على الشاشة (3:4)‏</PresentationFormat>
  <Paragraphs>88</Paragraphs>
  <Slides>10</Slides>
  <Notes>0</Notes>
  <HiddenSlides>0</HiddenSlides>
  <MMClips>9</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AFC</dc:creator>
  <cp:lastModifiedBy>AFC</cp:lastModifiedBy>
  <cp:revision>27</cp:revision>
  <dcterms:created xsi:type="dcterms:W3CDTF">2020-03-16T12:43:40Z</dcterms:created>
  <dcterms:modified xsi:type="dcterms:W3CDTF">2020-03-16T16:23:09Z</dcterms:modified>
</cp:coreProperties>
</file>