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73" r:id="rId8"/>
    <p:sldId id="272" r:id="rId9"/>
    <p:sldId id="262" r:id="rId10"/>
    <p:sldId id="263" r:id="rId11"/>
    <p:sldId id="256" r:id="rId12"/>
    <p:sldId id="264" r:id="rId1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05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294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70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66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63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16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98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1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1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05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43B5-3719-4B70-ACA7-7046CB15D1F9}" type="datetimeFigureOut">
              <a:rPr lang="ar-JO" smtClean="0"/>
              <a:t>18/05/1436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F14F-5954-4B8E-90E8-AB8CABDD18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783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8.media.tumblr.com/tumblr_kzvme2mh2V1qzd8ax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0" y="4365104"/>
            <a:ext cx="31293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صَديقٌ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5501" y="4346225"/>
            <a:ext cx="152638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1614" y="4368907"/>
            <a:ext cx="20890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وَرَقٍ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46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94514 -0.19815 C -1.04896 -0.23797 -1.06562 -0.59445 -0.99618 -0.67408 C -0.92604 -0.75255 -0.63264 -0.67246 -0.52448 -0.66945 L -0.34705 -0.65556 " pathEditMode="relative" rAng="0" ptsTypes="FfaFF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1" y="-3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L -1.01077 -0.19329 C -1.13038 -0.23218 -1.104 -0.5956 -1.06407 -0.67824 C -1.02413 -0.76088 -0.84306 -0.69236 -0.77101 -0.68958 L -0.63143 -0.66204 " pathEditMode="relative" rAng="0" ptsTypes="FfaFF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28" y="-3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5 0.00579 L -1.03611 -0.19653 C -1.13906 -0.23657 -1.11285 -0.52037 -1.10121 -0.60139 C -1.08958 -0.68264 -0.99358 -0.66829 -0.96649 -0.6831 C -0.93889 -0.69768 -0.95104 -0.69167 -0.9375 -0.68981 L -0.88455 -0.67176 " pathEditMode="relative" rAng="0" ptsTypes="FfaaFF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9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0513"/>
            <a:ext cx="26277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أَنْتَ أَيُّها الْكِتابُ </a:t>
            </a:r>
            <a:r>
              <a:rPr lang="ar-SA" sz="8000" b="1" dirty="0">
                <a:latin typeface="Traditional Arabic" pitchFamily="18" charset="-78"/>
                <a:cs typeface="Traditional Arabic" pitchFamily="18" charset="-78"/>
              </a:rPr>
              <a:t>صَديقي</a:t>
            </a:r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 الْمُخْلِصُ.</a:t>
            </a:r>
            <a:endParaRPr lang="ar-JO" sz="66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Picture 4" descr="http://content.mycutegraphics.com/graphics/book/booksh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54"/>
            <a:ext cx="4355976" cy="68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fentress.k12tn.net/aes/girl-carrying-book-and-wav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89" y="2132856"/>
            <a:ext cx="2647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صَديقٌ مِنْ وَرَقٍ</a:t>
            </a:r>
          </a:p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لَيْلى تُحِبُّ الْمُطالَعَةَ كَثيرًا.  اخْتارَتْ كِتابًا مِنْ مَكْتَبَةِ والِدِها لِتَقْرَأَ فيهِ.</a:t>
            </a:r>
          </a:p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سَمِعَتِ الْكِتابَ يَتَحَدَّثُ إِلَيْها: أَهْلاً بِكِ يا لَيْلى.  بَيْنَ أَوْراقي أَجْمَلُ الْقِصَصِ، وَأَحْلى الْأَخْبارِ، وَفيها الرُّسوماتُ الرّائِعَةُ.  سَأَذْهَبُ بِكِ إِلى الْفَضاءِ الْواسِعِ، وَالْبِحارِ الْعَميقَةِ، وَفَوْقَ الْجِبالِ الْعالِيَةِ، وَالْغاباتِ الْخَضْراءِ.</a:t>
            </a:r>
          </a:p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قالَتْ لَيْلى: كَمْ أُحِبُّكَ حينَ تَرْوي لي قِصَصَ الْحَقِّ وَالْخَيْرِ!</a:t>
            </a:r>
          </a:p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أَنْتَ أَيُّها الْكِتابُ صَديقي الْمُخْلِصُ.</a:t>
            </a:r>
            <a:endParaRPr lang="ar-JO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9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NjrkrWrVwHjJ0jXf0fl1JyRPZazRFNzoyxc3d1UBFTdpyRmk9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ntent.mycutegraphics.com/graphics/book/booksh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8"/>
            <a:ext cx="6444208" cy="68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44208" y="764704"/>
            <a:ext cx="2736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لَيْلى تُحِبُّ الْمُطالَعَةَ كَثيرًا. </a:t>
            </a:r>
            <a:endParaRPr lang="ar-JO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83768" y="2420888"/>
            <a:ext cx="3240360" cy="4437112"/>
            <a:chOff x="2483768" y="2420888"/>
            <a:chExt cx="3240360" cy="4437112"/>
          </a:xfrm>
        </p:grpSpPr>
        <p:pic>
          <p:nvPicPr>
            <p:cNvPr id="1026" name="Picture 2" descr="http://content.mycutegraphics.com/graphics/book/librari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420888"/>
              <a:ext cx="3240360" cy="4437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1304713">
              <a:off x="3635896" y="5198423"/>
              <a:ext cx="93610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أحب القراءة</a:t>
              </a:r>
              <a:endParaRPr lang="ar-JO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ontent.mycutegraphics.com/graphics/book/booksh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8"/>
            <a:ext cx="6444208" cy="68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112856"/>
            <a:ext cx="268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اخْتارَتْ </a:t>
            </a:r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كِتابًا مِنْ مَكْتَبَةِ والِدِها لِتَقْرَأَ فيهِ.</a:t>
            </a:r>
            <a:endParaRPr lang="ar-JO" sz="7200" dirty="0"/>
          </a:p>
        </p:txBody>
      </p:sp>
      <p:pic>
        <p:nvPicPr>
          <p:cNvPr id="3074" name="Picture 2" descr="http://content.mycutegraphics.com/graphics/kids/little-girl-wav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2557636"/>
            <a:ext cx="2376264" cy="43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ontent.mycutegraphics.com/graphics/book/booksh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7"/>
            <a:ext cx="6444208" cy="54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lgdyd.com/wp-content/uploads/2014/11/scared-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5" y="1124744"/>
            <a:ext cx="2419350" cy="45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kitchen-table-clip-art-classroom-table-cliparttable-clipart---viewing-gallery-jpn5qe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717032"/>
            <a:ext cx="5574441" cy="38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im-thompson.com/book-page-turn-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122">
            <a:off x="1946219" y="3305492"/>
            <a:ext cx="2225581" cy="16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44208" y="44624"/>
            <a:ext cx="26997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سَمِعَتِ الْكِتابَ يَتَحَدَّثُ إِلَيْها: </a:t>
            </a:r>
            <a:endParaRPr lang="ar-SA" sz="7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أَهْلاً </a:t>
            </a:r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بِكِ يا لَيْلى.</a:t>
            </a:r>
            <a:endParaRPr lang="ar-JO" sz="7200" dirty="0"/>
          </a:p>
        </p:txBody>
      </p:sp>
    </p:spTree>
    <p:extLst>
      <p:ext uri="{BB962C8B-B14F-4D97-AF65-F5344CB8AC3E}">
        <p14:creationId xmlns:p14="http://schemas.microsoft.com/office/powerpoint/2010/main" val="23160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4048" y="548680"/>
            <a:ext cx="40908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بَيْنَ أَوْراقي أَجْمَلُ الْقِصَصِ، </a:t>
            </a:r>
            <a:endParaRPr lang="ar-SA" sz="7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وَأَحْلى </a:t>
            </a:r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الْأَخْبارِ، </a:t>
            </a:r>
            <a:endParaRPr lang="ar-SA" sz="7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وَفيها </a:t>
            </a:r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الرُّسوماتُ الرّائِعَةُ. </a:t>
            </a:r>
            <a:endParaRPr lang="ar-JO" sz="7200" dirty="0"/>
          </a:p>
        </p:txBody>
      </p:sp>
      <p:pic>
        <p:nvPicPr>
          <p:cNvPr id="2052" name="Picture 4" descr="http://i125.photobucket.com/albums/p68/alongway99/St%20Patricks%20Day%20Animations/Pot-O-Gold%20Animations/PotGoldRainbowLeprechau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5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736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سَأَذْهَبُ بِكِ إِلى الْفَضاءِ الْواسِعِ، </a:t>
            </a:r>
          </a:p>
        </p:txBody>
      </p:sp>
      <p:pic>
        <p:nvPicPr>
          <p:cNvPr id="3074" name="Picture 2" descr="http://38.media.tumblr.com/cc324be78ebf63ef865b2698ca12b8b0/tumblr_n7dn5rwhcO1qk4eal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6909" y="404664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7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وَالْبِحارِ الْعَميقَةِ، </a:t>
            </a:r>
            <a:endParaRPr lang="ar-SA" sz="7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2" name="Picture 4" descr="http://stream1.gifsoup.com/view2/4008391/ocean-waves-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252520" cy="54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0112" y="404664"/>
            <a:ext cx="34886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وَفَوْقَ الْجِبالِ الْعالِيَةِ</a:t>
            </a:r>
            <a:r>
              <a:rPr lang="ar-SA" sz="8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</a:p>
          <a:p>
            <a:pPr algn="ctr"/>
            <a:r>
              <a:rPr lang="ar-SA" sz="8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8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وَالْغاباتِ الْخَضْراءِ.</a:t>
            </a:r>
            <a:endParaRPr lang="ar-JO" sz="6000" dirty="0"/>
          </a:p>
        </p:txBody>
      </p:sp>
      <p:pic>
        <p:nvPicPr>
          <p:cNvPr id="1026" name="Picture 2" descr="http://gallsource.com/wp-content/uploads/2014/09/HD-Image-Magical-Forest-Landscape-Natur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" y="0"/>
            <a:ext cx="5714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uzzles-games.eu/data/media/11/Mountain-Forest-Color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281229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JTreH-nXlTKmcs2KxdJOZBURFsYVIMknFXTSaxmzr4Pticz05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528596"/>
            <a:ext cx="4314095" cy="26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ice-cool-pics.com/data/media/21/glen_ellis_falls__white_mountain_national_forest__new_hampsh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4" y="404664"/>
            <a:ext cx="385553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37148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قالَتْ لَيْلى: كَمْ أُحِبُّكَ حينَ تَرْوي لي </a:t>
            </a:r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قِصَصَ </a:t>
            </a:r>
            <a:r>
              <a:rPr lang="ar-SA" sz="7200" b="1" dirty="0">
                <a:latin typeface="Traditional Arabic" pitchFamily="18" charset="-78"/>
                <a:cs typeface="Traditional Arabic" pitchFamily="18" charset="-78"/>
              </a:rPr>
              <a:t>الْحَقِّ وَالْخَيْرِ!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0521" y="332656"/>
            <a:ext cx="4683967" cy="6120680"/>
            <a:chOff x="9282136" y="1221425"/>
            <a:chExt cx="4434879" cy="3978449"/>
          </a:xfrm>
        </p:grpSpPr>
        <p:sp>
          <p:nvSpPr>
            <p:cNvPr id="3" name="Rectangle 2"/>
            <p:cNvSpPr/>
            <p:nvPr/>
          </p:nvSpPr>
          <p:spPr>
            <a:xfrm>
              <a:off x="9282136" y="1232756"/>
              <a:ext cx="4104456" cy="3967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4100" name="Picture 4" descr="https://encrypted-tbn3.gstatic.com/images?q=tbn:ANd9GcR835JSTg0ffwYBRuvju0WDxc7XlawRhoCjNAfkaJ-4M46bWda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78" b="98030" l="4839" r="89113">
                          <a14:foregroundMark x1="31452" y1="92118" x2="38306" y2="95567"/>
                          <a14:foregroundMark x1="59677" y1="94581" x2="72581" y2="96059"/>
                          <a14:foregroundMark x1="64113" y1="44335" x2="75806" y2="30049"/>
                          <a14:foregroundMark x1="12097" y1="79803" x2="6048" y2="65517"/>
                          <a14:foregroundMark x1="74194" y1="93103" x2="80645" y2="88177"/>
                          <a14:foregroundMark x1="79839" y1="92118" x2="73790" y2="94581"/>
                          <a14:foregroundMark x1="80242" y1="90148" x2="80242" y2="90148"/>
                          <a14:foregroundMark x1="13710" y1="20197" x2="17742" y2="20197"/>
                          <a14:backgroundMark x1="81048" y1="96059" x2="26210" y2="97044"/>
                          <a14:backgroundMark x1="75403" y1="30049" x2="70968" y2="34975"/>
                          <a14:backgroundMark x1="77419" y1="29557" x2="70968" y2="35961"/>
                          <a14:backgroundMark x1="76210" y1="95567" x2="80242" y2="89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136" y="1221425"/>
              <a:ext cx="4434879" cy="3978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7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147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G.Zakiah</dc:creator>
  <cp:lastModifiedBy>G.Zakiah</cp:lastModifiedBy>
  <cp:revision>28</cp:revision>
  <dcterms:created xsi:type="dcterms:W3CDTF">2015-03-04T19:40:55Z</dcterms:created>
  <dcterms:modified xsi:type="dcterms:W3CDTF">2015-03-08T20:54:11Z</dcterms:modified>
</cp:coreProperties>
</file>