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2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CDCDF-1070-4C60-93DF-6362DB480F92}" type="datetimeFigureOut">
              <a:rPr lang="ar-JO" smtClean="0"/>
              <a:pPr/>
              <a:t>09/06/1438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C4899-A8E6-4149-9BE4-1E98968925A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8143932" cy="2500330"/>
          </a:xfrm>
        </p:spPr>
        <p:txBody>
          <a:bodyPr>
            <a:noAutofit/>
          </a:bodyPr>
          <a:lstStyle/>
          <a:p>
            <a:r>
              <a:rPr lang="ar-JO" sz="9600" b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المبادرات الدينية</a:t>
            </a:r>
            <a:endParaRPr lang="ar-JO" sz="9600" b="1" dirty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3143248"/>
            <a:ext cx="6400800" cy="1752600"/>
          </a:xfrm>
        </p:spPr>
        <p:txBody>
          <a:bodyPr>
            <a:noAutofit/>
          </a:bodyPr>
          <a:lstStyle/>
          <a:p>
            <a:r>
              <a:rPr lang="ar-JO" sz="4800" dirty="0" smtClean="0">
                <a:solidFill>
                  <a:schemeClr val="tx1"/>
                </a:solidFill>
              </a:rPr>
              <a:t>عمل الطالبات:</a:t>
            </a:r>
          </a:p>
          <a:p>
            <a:r>
              <a:rPr lang="ar-JO" dirty="0" smtClean="0">
                <a:solidFill>
                  <a:schemeClr val="tx1"/>
                </a:solidFill>
              </a:rPr>
              <a:t>حنين الجيوسي</a:t>
            </a:r>
          </a:p>
          <a:p>
            <a:r>
              <a:rPr lang="ar-JO" dirty="0" smtClean="0">
                <a:solidFill>
                  <a:schemeClr val="tx1"/>
                </a:solidFill>
              </a:rPr>
              <a:t> شهد الهباهبة</a:t>
            </a:r>
          </a:p>
          <a:p>
            <a:r>
              <a:rPr lang="ar-JO" dirty="0" smtClean="0">
                <a:solidFill>
                  <a:schemeClr val="tx1"/>
                </a:solidFill>
              </a:rPr>
              <a:t>مريم أبو عريش</a:t>
            </a:r>
          </a:p>
          <a:p>
            <a:r>
              <a:rPr lang="ar-JO" dirty="0" smtClean="0">
                <a:solidFill>
                  <a:schemeClr val="tx1"/>
                </a:solidFill>
              </a:rPr>
              <a:t>سارة الصرايرة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ar-JO" b="1" dirty="0" smtClean="0"/>
              <a:t>خامسا : رعاية المقدسات في القدس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0" indent="0" algn="r"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*كيف اهتم جلالة الملك بالمقدسات في القدس ؟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ar-JO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JO" sz="3600" dirty="0" smtClean="0">
                <a:solidFill>
                  <a:schemeClr val="tx2">
                    <a:lumMod val="50000"/>
                  </a:schemeClr>
                </a:solidFill>
              </a:rPr>
              <a:t>تشكيل مجلس الكنائس الاردني الذي يشمل كنائس القدس. </a:t>
            </a:r>
          </a:p>
          <a:p>
            <a:pPr marL="514350" indent="-514350" algn="r">
              <a:buFont typeface="Wingdings" pitchFamily="2" charset="2"/>
              <a:buChar char="v"/>
            </a:pPr>
            <a:r>
              <a:rPr lang="ar-JO" sz="3600" dirty="0" smtClean="0">
                <a:solidFill>
                  <a:schemeClr val="tx2">
                    <a:lumMod val="50000"/>
                  </a:schemeClr>
                </a:solidFill>
              </a:rPr>
              <a:t>اطلاق مشروع ترميم القبر المقدس في كنيسة القيامة و الاسهام في ترميمه في عام 2016.</a:t>
            </a:r>
          </a:p>
          <a:p>
            <a:pPr marL="514350" indent="-514350" algn="r">
              <a:buFont typeface="Wingdings" pitchFamily="2" charset="2"/>
              <a:buChar char="v"/>
            </a:pPr>
            <a:r>
              <a:rPr lang="ar-JO" sz="3600" dirty="0" smtClean="0">
                <a:solidFill>
                  <a:schemeClr val="tx2">
                    <a:lumMod val="50000"/>
                  </a:schemeClr>
                </a:solidFill>
              </a:rPr>
              <a:t>صفحة 33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697177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564738">
            <a:off x="-728422" y="547141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0" dirty="0" smtClean="0">
                <a:solidFill>
                  <a:srgbClr val="FF0066"/>
                </a:solidFill>
                <a:latin typeface="Batang" pitchFamily="18" charset="-127"/>
                <a:ea typeface="Batang" pitchFamily="18" charset="-127"/>
              </a:rPr>
              <a:t>The End</a:t>
            </a:r>
            <a:endParaRPr lang="ar-JO" sz="18000" dirty="0">
              <a:solidFill>
                <a:srgbClr val="FF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Smiley Face 3"/>
          <p:cNvSpPr/>
          <p:nvPr/>
        </p:nvSpPr>
        <p:spPr>
          <a:xfrm rot="632631">
            <a:off x="5346282" y="1504539"/>
            <a:ext cx="3500462" cy="3571900"/>
          </a:xfrm>
          <a:prstGeom prst="smileyFace">
            <a:avLst/>
          </a:prstGeom>
          <a:solidFill>
            <a:schemeClr val="bg1">
              <a:lumMod val="7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4800" b="1" dirty="0" smtClean="0"/>
              <a:t>أولا : رســــالـة عـمّــــــــــان</a:t>
            </a:r>
            <a:endParaRPr lang="ar-JO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*ما الهدف من رسالة عمان؟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تعبر عن سياسة الأردن في الدفاع عن الإسلام.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إبراز صورة الإسلام السمحة الحقيقية.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نشر قيم الاعتدال والوسطية.</a:t>
            </a:r>
          </a:p>
          <a:p>
            <a:pPr marL="514350" indent="-514350"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*متى صدرت رسالة عمان؟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صدرت في احتفالية ليلة القدر من شهر رمضان في عام 1425 هـ/2004م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endParaRPr lang="ar-JO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57982"/>
          </a:xfrm>
        </p:spPr>
        <p:txBody>
          <a:bodyPr/>
          <a:lstStyle/>
          <a:p>
            <a:pPr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*كيف رد جلالة الملك عبدالله الثاني على من يتعرضون للإسلام بالتشويه والافتراء؟</a:t>
            </a:r>
          </a:p>
          <a:p>
            <a:pPr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-أصدر بياناً يهدف إلى شرح رسالة الإسلام الحقيقية وتقديمها للعالم بصورتها النقية .</a:t>
            </a:r>
          </a:p>
          <a:p>
            <a:pPr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*ماذا فعل جلالة الملك من أجل تقديم رسالة عمــان بسياق علميّ منهجيّ موثق ؟</a:t>
            </a:r>
          </a:p>
          <a:p>
            <a:pPr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-بعث ثلاثة اسئلة إلى أربعة وعشرين عالماً من كبار علماء المسلمين من أنحاء العالم جميعها .</a:t>
            </a:r>
          </a:p>
          <a:p>
            <a:pPr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*فسري عقد المؤتمر الإسلامي الدولي عام 2005 ؟</a:t>
            </a:r>
          </a:p>
          <a:p>
            <a:pPr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-لمناقشة الإجابات والفتاوى التي أصدرها هؤلاء العلماء.  </a:t>
            </a:r>
          </a:p>
          <a:p>
            <a:pPr>
              <a:buNone/>
            </a:pPr>
            <a:r>
              <a:rPr lang="ar-JO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86116" y="2857496"/>
            <a:ext cx="414340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JO" dirty="0"/>
          </a:p>
        </p:txBody>
      </p:sp>
      <p:sp>
        <p:nvSpPr>
          <p:cNvPr id="7" name="Rounded Rectangle 6"/>
          <p:cNvSpPr/>
          <p:nvPr/>
        </p:nvSpPr>
        <p:spPr>
          <a:xfrm>
            <a:off x="3286116" y="4214818"/>
            <a:ext cx="414340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Rounded Rectangle 7"/>
          <p:cNvSpPr/>
          <p:nvPr/>
        </p:nvSpPr>
        <p:spPr>
          <a:xfrm>
            <a:off x="3286116" y="5572116"/>
            <a:ext cx="414340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JO" dirty="0"/>
          </a:p>
        </p:txBody>
      </p:sp>
      <p:sp>
        <p:nvSpPr>
          <p:cNvPr id="9" name="Rounded Rectangle 8"/>
          <p:cNvSpPr/>
          <p:nvPr/>
        </p:nvSpPr>
        <p:spPr>
          <a:xfrm>
            <a:off x="3286116" y="1500174"/>
            <a:ext cx="414340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ar-JO" dirty="0"/>
          </a:p>
        </p:txBody>
      </p:sp>
      <p:cxnSp>
        <p:nvCxnSpPr>
          <p:cNvPr id="14" name="Shape 13"/>
          <p:cNvCxnSpPr>
            <a:stCxn id="9" idx="3"/>
            <a:endCxn id="6" idx="3"/>
          </p:cNvCxnSpPr>
          <p:nvPr/>
        </p:nvCxnSpPr>
        <p:spPr>
          <a:xfrm>
            <a:off x="7429520" y="2143116"/>
            <a:ext cx="1588" cy="1357322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6" idx="3"/>
            <a:endCxn id="7" idx="3"/>
          </p:cNvCxnSpPr>
          <p:nvPr/>
        </p:nvCxnSpPr>
        <p:spPr>
          <a:xfrm>
            <a:off x="7429520" y="3500438"/>
            <a:ext cx="1588" cy="1357322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7" idx="3"/>
            <a:endCxn id="8" idx="3"/>
          </p:cNvCxnSpPr>
          <p:nvPr/>
        </p:nvCxnSpPr>
        <p:spPr>
          <a:xfrm>
            <a:off x="7429520" y="4857760"/>
            <a:ext cx="1588" cy="1357298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43306" y="1285860"/>
            <a:ext cx="33575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JO" sz="32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1792420"/>
            <a:ext cx="34290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4000" b="1" dirty="0" smtClean="0"/>
              <a:t>محاور رسالة عمان</a:t>
            </a:r>
            <a:endParaRPr lang="ar-JO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3046397"/>
            <a:ext cx="350046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ctr"/>
            <a:r>
              <a:rPr lang="ar-JO" sz="2800" b="1" dirty="0" smtClean="0">
                <a:solidFill>
                  <a:schemeClr val="bg1"/>
                </a:solidFill>
              </a:rPr>
              <a:t>وقف تكفير المسلمين بعضهم بعضاً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8992" y="4332281"/>
            <a:ext cx="392909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ctr"/>
            <a:r>
              <a:rPr lang="ar-JO" sz="2800" b="1" dirty="0" smtClean="0">
                <a:solidFill>
                  <a:schemeClr val="bg1"/>
                </a:solidFill>
              </a:rPr>
              <a:t>توحيد الأمة الإسلامية و اعتراف كل المسلمين ببعضهم بعضاً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9058" y="5572140"/>
            <a:ext cx="314327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ctr"/>
            <a:r>
              <a:rPr lang="ar-JO" sz="2800" b="1" dirty="0" smtClean="0">
                <a:solidFill>
                  <a:schemeClr val="bg1"/>
                </a:solidFill>
              </a:rPr>
              <a:t>وقف الفتاوى من غير المؤهلين للفتوى و تعريتها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7158" y="8327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*ما هي القضايا الثلاث الرئيسية التي اصدرها العلماء بالإجماع التي اصبحت فيما بعد محاور رسالة عمان </a:t>
            </a:r>
            <a:endParaRPr lang="ar-JO" sz="3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1436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ar-JO" sz="4000" dirty="0" smtClean="0"/>
              <a:t>دور رسالة عمان في مقاومة التطرف والارهاب.</a:t>
            </a:r>
          </a:p>
          <a:p>
            <a:pPr marL="514350" indent="-514350">
              <a:buNone/>
            </a:pPr>
            <a:r>
              <a:rPr lang="ar-JO" sz="4000" dirty="0" smtClean="0"/>
              <a:t>*بعد قراءتك لهذا الجزء من رسالة عمان أجب عما يلي :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4000" b="1" dirty="0" smtClean="0">
                <a:solidFill>
                  <a:schemeClr val="accent2">
                    <a:lumMod val="50000"/>
                  </a:schemeClr>
                </a:solidFill>
              </a:rPr>
              <a:t>ما هو الإرهاب ؟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4000" b="1" dirty="0" smtClean="0">
                <a:solidFill>
                  <a:schemeClr val="accent2">
                    <a:lumMod val="50000"/>
                  </a:schemeClr>
                </a:solidFill>
              </a:rPr>
              <a:t>ما موقف الإسلام من التطرف ؟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4000" b="1" dirty="0" smtClean="0">
                <a:solidFill>
                  <a:schemeClr val="accent2">
                    <a:lumMod val="50000"/>
                  </a:schemeClr>
                </a:solidFill>
              </a:rPr>
              <a:t>اذكري أمثلة على التطرف و الإرهاب في وقتنا الحاضر ؟</a:t>
            </a:r>
          </a:p>
          <a:p>
            <a:pPr marL="514350" indent="-514350" algn="ctr">
              <a:buNone/>
            </a:pPr>
            <a:r>
              <a:rPr lang="ar-JO" sz="4000" dirty="0" smtClean="0">
                <a:solidFill>
                  <a:schemeClr val="tx2">
                    <a:lumMod val="50000"/>
                  </a:schemeClr>
                </a:solidFill>
              </a:rPr>
              <a:t>صفحة 29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28934"/>
            <a:ext cx="8390166" cy="3571900"/>
          </a:xfrm>
        </p:spPr>
        <p:txBody>
          <a:bodyPr/>
          <a:lstStyle/>
          <a:p>
            <a:pPr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*ما أهمية رسالة عمان ؟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اعتراف متبادل بين المذاهب الإسلامية .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و يعد هذا الاعتراف ملزما قانونيا ودينيا للمسلمين .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يتصدى هذا الإعتراف لواحدة من أدق المشكلات في الحاضر المتمثلة بالافتقار الى الإتفاق على ما يكون الإسلام و من هو المسلم.</a:t>
            </a:r>
          </a:p>
        </p:txBody>
      </p:sp>
      <p:sp>
        <p:nvSpPr>
          <p:cNvPr id="5" name="Rectangle 4"/>
          <p:cNvSpPr/>
          <p:nvPr/>
        </p:nvSpPr>
        <p:spPr>
          <a:xfrm>
            <a:off x="857224" y="357167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</a:rPr>
              <a:t>*علل : ان التوافق الإسلامي العالمي الذي وقعه علماء المسلمين حول رسالة عمان و محاورها بالغ الأهمية ؟</a:t>
            </a:r>
          </a:p>
          <a:p>
            <a:pPr>
              <a:buNone/>
            </a:pPr>
            <a: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  <a:t>لأنه يصل مرتبة اجماع تاريخي ديني و سياسي عالمي من أمّة الإسلام في أيامنا هذه و يعزز صورة الإسلام الحنيف المعتدل 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5804" y="0"/>
            <a:ext cx="8229600" cy="1143000"/>
          </a:xfrm>
        </p:spPr>
        <p:txBody>
          <a:bodyPr>
            <a:normAutofit/>
          </a:bodyPr>
          <a:lstStyle/>
          <a:p>
            <a:r>
              <a:rPr lang="ar-JO" b="1" dirty="0" smtClean="0"/>
              <a:t>ثانيا: كلمة سواء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4617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*ما هي رسالة كلمة سواء التي صدرت عام 2007؟</a:t>
            </a:r>
            <a:b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ar-JO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1573588"/>
            <a:ext cx="7715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  <a:t>هي مبادرة دولية تتضمن اثنتين من الوصايا العظيمة للإسلام و المسيحية على حد سواء و هما حب الله و حب الجار. </a:t>
            </a:r>
            <a:endParaRPr lang="ar-JO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1604" y="3058539"/>
            <a:ext cx="7090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</a:rPr>
              <a:t>*ما هي اهداف مبادرة كلمة سواء؟</a:t>
            </a:r>
            <a:endParaRPr lang="ar-JO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3739598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  <a:t>1- تحديد ارضية مشتركة يبنا عليها الحوار بين المسلمين و المسيحيين </a:t>
            </a:r>
            <a:b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  <a:t>2- ترسيخ قيم الحوار و التفاهم و التسامح المتبادل بين المسلمين و المسيحيين </a:t>
            </a:r>
            <a:b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  <a:t>3- تحقيق السلام العالمي و التعايش و الوئام بين سائر الأديان.</a:t>
            </a:r>
            <a:endParaRPr lang="ar-JO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pPr marL="609600" lvl="0" indent="-609600" rtl="0" fontAlgn="base">
              <a:spcAft>
                <a:spcPct val="0"/>
              </a:spcAft>
              <a:buNone/>
            </a:pPr>
            <a:r>
              <a:rPr lang="ar-JO" b="1" kern="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*متى </a:t>
            </a:r>
            <a:r>
              <a:rPr lang="ar-JO" b="1" kern="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يحدث أسبوع الوئام بين أتباع الأديان من كل عام </a:t>
            </a:r>
            <a:r>
              <a:rPr lang="ar-JO" b="1" kern="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؟</a:t>
            </a:r>
            <a:endParaRPr lang="ar-JO" b="1" kern="0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609600" lvl="0" indent="-609600" rtl="0" fontAlgn="base">
              <a:spcAft>
                <a:spcPct val="0"/>
              </a:spcAft>
              <a:buNone/>
            </a:pPr>
            <a:r>
              <a:rPr lang="ar-JO" kern="0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  في </a:t>
            </a:r>
            <a:r>
              <a:rPr lang="ar-JO" kern="0" dirty="0">
                <a:solidFill>
                  <a:schemeClr val="tx2">
                    <a:lumMod val="50000"/>
                  </a:schemeClr>
                </a:solidFill>
                <a:latin typeface="Arial"/>
              </a:rPr>
              <a:t>الأسبوع الأول من شهر شباط </a:t>
            </a:r>
          </a:p>
          <a:p>
            <a:pPr marL="609600" lvl="0" indent="-609600" rtl="0" fontAlgn="base">
              <a:spcAft>
                <a:spcPct val="0"/>
              </a:spcAft>
              <a:buNone/>
            </a:pPr>
            <a:r>
              <a:rPr lang="ar-JO" b="1" kern="0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*كيف </a:t>
            </a:r>
            <a:r>
              <a:rPr lang="ar-JO" b="1" kern="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يمكن التعبير عن هذه المبادرة؟</a:t>
            </a:r>
          </a:p>
          <a:p>
            <a:pPr marL="609600" lvl="0" indent="-609600" rtl="0" fontAlgn="base">
              <a:spcAft>
                <a:spcPct val="0"/>
              </a:spcAft>
              <a:buNone/>
            </a:pPr>
            <a:r>
              <a:rPr lang="ar-JO" kern="0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1-ترجمة </a:t>
            </a:r>
            <a:r>
              <a:rPr lang="ar-JO" kern="0" dirty="0">
                <a:solidFill>
                  <a:schemeClr val="tx2">
                    <a:lumMod val="50000"/>
                  </a:schemeClr>
                </a:solidFill>
                <a:latin typeface="Arial"/>
              </a:rPr>
              <a:t>لنهج وطني اختطته القيادة الهاشمية في موضوع الحوار والتعايش بين أتباع الاديان.</a:t>
            </a:r>
          </a:p>
          <a:p>
            <a:pPr marL="609600" lvl="0" indent="-609600" rtl="0" fontAlgn="base">
              <a:spcAft>
                <a:spcPct val="0"/>
              </a:spcAft>
              <a:buNone/>
            </a:pPr>
            <a:r>
              <a:rPr lang="ar-JO" kern="0" dirty="0">
                <a:solidFill>
                  <a:schemeClr val="tx2">
                    <a:lumMod val="50000"/>
                  </a:schemeClr>
                </a:solidFill>
                <a:latin typeface="Arial"/>
              </a:rPr>
              <a:t>2-دعوة لتجسيد المفاهيم والقيم الدينية والأخلاقية والإنسانية في الحياة اليومية لإثراء مسيرة المجتمع الإنساني وعلاقاته </a:t>
            </a:r>
            <a:r>
              <a:rPr lang="ar-JO" kern="0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القائمة </a:t>
            </a:r>
            <a:r>
              <a:rPr lang="ar-JO" kern="0" dirty="0">
                <a:solidFill>
                  <a:schemeClr val="tx2">
                    <a:lumMod val="50000"/>
                  </a:schemeClr>
                </a:solidFill>
                <a:latin typeface="Arial"/>
              </a:rPr>
              <a:t>على السلام والعدل واحترام </a:t>
            </a:r>
            <a:r>
              <a:rPr lang="ar-JO" kern="0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الحقوق.</a:t>
            </a:r>
            <a:endParaRPr lang="ar-JO" kern="0" dirty="0">
              <a:solidFill>
                <a:schemeClr val="tx2">
                  <a:lumMod val="50000"/>
                </a:schemeClr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JO" b="1" dirty="0" smtClean="0"/>
              <a:t>ثالثا : أسبوع الوئام بين أتباع الأديان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274280196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b="1" dirty="0" smtClean="0"/>
              <a:t>رابعا : إعمارمساجد الأنبياء والصحابة ومقاماتهم في الأردن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/>
          <a:lstStyle/>
          <a:p>
            <a:pPr marL="342900" lvl="2" indent="-342900">
              <a:buNone/>
            </a:pPr>
            <a:r>
              <a:rPr lang="ar-JO" sz="3600" b="1" dirty="0" smtClean="0">
                <a:solidFill>
                  <a:schemeClr val="accent2">
                    <a:lumMod val="50000"/>
                  </a:schemeClr>
                </a:solidFill>
              </a:rPr>
              <a:t>*اذكري بعض الاضرحة و المقامات الموجودة على الارض؟</a:t>
            </a:r>
          </a:p>
          <a:p>
            <a:pPr marL="0" indent="0"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مقام أبوعبيدة عامر بن الجراح </a:t>
            </a:r>
          </a:p>
          <a:p>
            <a:pPr marL="0" indent="0"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مقام الزبير بن العوام </a:t>
            </a:r>
          </a:p>
          <a:p>
            <a:pPr marL="0" indent="0">
              <a:buNone/>
            </a:pPr>
            <a:r>
              <a:rPr lang="ar-JO" dirty="0" smtClean="0">
                <a:solidFill>
                  <a:schemeClr val="tx2">
                    <a:lumMod val="50000"/>
                  </a:schemeClr>
                </a:solidFill>
              </a:rPr>
              <a:t>مقام سعد بن أبي الوقاص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1500166" y="4714884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b="1" dirty="0" smtClean="0">
                <a:solidFill>
                  <a:schemeClr val="accent2">
                    <a:lumMod val="50000"/>
                  </a:schemeClr>
                </a:solidFill>
              </a:rPr>
              <a:t>*أولت القيادة الاردنية الهاشمية المواقع الدينية اهمية خاصة وضحي ذلك.</a:t>
            </a:r>
          </a:p>
          <a:p>
            <a:r>
              <a:rPr lang="ar-JO" sz="3200" dirty="0" smtClean="0">
                <a:solidFill>
                  <a:schemeClr val="tx2">
                    <a:lumMod val="50000"/>
                  </a:schemeClr>
                </a:solidFill>
              </a:rPr>
              <a:t>صفحة 32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528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المبادرات الدينية</vt:lpstr>
      <vt:lpstr>أولا : رســــالـة عـمّــــــــــان</vt:lpstr>
      <vt:lpstr>Slide 3</vt:lpstr>
      <vt:lpstr>Slide 4</vt:lpstr>
      <vt:lpstr>Slide 5</vt:lpstr>
      <vt:lpstr>Slide 6</vt:lpstr>
      <vt:lpstr>ثانيا: كلمة سواء</vt:lpstr>
      <vt:lpstr>Slide 8</vt:lpstr>
      <vt:lpstr>رابعا : إعمارمساجد الأنبياء والصحابة ومقاماتهم في الأردن</vt:lpstr>
      <vt:lpstr>خامسا : رعاية المقدسات في القدس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المبادرات الدينية</dc:title>
  <dc:creator>user</dc:creator>
  <cp:lastModifiedBy>User</cp:lastModifiedBy>
  <cp:revision>25</cp:revision>
  <dcterms:created xsi:type="dcterms:W3CDTF">2018-03-01T10:32:01Z</dcterms:created>
  <dcterms:modified xsi:type="dcterms:W3CDTF">2017-03-07T21:15:40Z</dcterms:modified>
</cp:coreProperties>
</file>