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ar-JO" sz="6000" dirty="0" smtClean="0">
                <a:solidFill>
                  <a:schemeClr val="accent6">
                    <a:lumMod val="75000"/>
                  </a:schemeClr>
                </a:solidFill>
              </a:rPr>
              <a:t>الصحابي الجليل</a:t>
            </a:r>
            <a:endParaRPr lang="en-GB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ar-JO" b="1" i="1" u="sng" dirty="0" smtClean="0">
                <a:solidFill>
                  <a:schemeClr val="accent4">
                    <a:lumMod val="75000"/>
                  </a:schemeClr>
                </a:solidFill>
              </a:rPr>
              <a:t>مصعب بن عمير</a:t>
            </a:r>
            <a:endParaRPr lang="en-GB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JO" dirty="0" smtClean="0">
                <a:solidFill>
                  <a:srgbClr val="FF0000"/>
                </a:solidFill>
              </a:rPr>
              <a:t>بطاقة تعريفه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r"/>
            <a:r>
              <a:rPr lang="ar-JO" b="1" dirty="0" smtClean="0">
                <a:solidFill>
                  <a:schemeClr val="accent3"/>
                </a:solidFill>
              </a:rPr>
              <a:t>الاسم: مصعب بن عمير القرشي</a:t>
            </a:r>
          </a:p>
          <a:p>
            <a:pPr algn="r"/>
            <a:endParaRPr lang="ar-JO" b="1" dirty="0" smtClean="0">
              <a:solidFill>
                <a:schemeClr val="accent3"/>
              </a:solidFill>
            </a:endParaRPr>
          </a:p>
          <a:p>
            <a:pPr algn="r"/>
            <a:r>
              <a:rPr lang="ar-JO" b="1" dirty="0" smtClean="0">
                <a:solidFill>
                  <a:schemeClr val="accent3"/>
                </a:solidFill>
              </a:rPr>
              <a:t>اللقب: مصعب الخير</a:t>
            </a:r>
          </a:p>
          <a:p>
            <a:pPr algn="r"/>
            <a:endParaRPr lang="ar-JO" b="1" dirty="0" smtClean="0">
              <a:solidFill>
                <a:schemeClr val="accent3"/>
              </a:solidFill>
            </a:endParaRPr>
          </a:p>
          <a:p>
            <a:pPr algn="r"/>
            <a:r>
              <a:rPr lang="ar-JO" b="1" dirty="0" smtClean="0">
                <a:solidFill>
                  <a:schemeClr val="accent3"/>
                </a:solidFill>
              </a:rPr>
              <a:t>فضله: اختاره الرسول صلى الله عليه وسلم ليعلم اهل المدينة المنورة دين الاسلام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ar-JO" sz="6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اسلامه</a:t>
            </a:r>
            <a:endParaRPr lang="en-GB" sz="6000" b="1" i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algn="r">
              <a:buNone/>
            </a:pPr>
            <a:r>
              <a:rPr lang="ar-JO" sz="4000" b="1" dirty="0" smtClean="0">
                <a:solidFill>
                  <a:schemeClr val="bg2">
                    <a:lumMod val="50000"/>
                  </a:schemeClr>
                </a:solidFill>
              </a:rPr>
              <a:t>مصعب بن عمير من السابقين الى الاسلام, كتم </a:t>
            </a:r>
          </a:p>
          <a:p>
            <a:pPr algn="r">
              <a:buNone/>
            </a:pPr>
            <a:r>
              <a:rPr lang="ar-JO" sz="4000" b="1" dirty="0" smtClean="0">
                <a:solidFill>
                  <a:schemeClr val="bg2">
                    <a:lumMod val="50000"/>
                  </a:schemeClr>
                </a:solidFill>
              </a:rPr>
              <a:t>اسلامه عن امه التي حاولت رده الى الكفر ولكنه </a:t>
            </a:r>
          </a:p>
          <a:p>
            <a:pPr algn="r">
              <a:buNone/>
            </a:pPr>
            <a:r>
              <a:rPr lang="ar-JO" sz="4000" b="1" dirty="0" smtClean="0">
                <a:solidFill>
                  <a:schemeClr val="bg2">
                    <a:lumMod val="50000"/>
                  </a:schemeClr>
                </a:solidFill>
              </a:rPr>
              <a:t>ثبت على دينه .</a:t>
            </a:r>
          </a:p>
          <a:p>
            <a:pPr algn="r">
              <a:buNone/>
            </a:pPr>
            <a:endParaRPr lang="ar-JO" sz="4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r">
              <a:buNone/>
            </a:pPr>
            <a:endParaRPr lang="en-GB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ar-JO" b="1" i="1" u="sng" dirty="0" smtClean="0">
                <a:solidFill>
                  <a:srgbClr val="C00000"/>
                </a:solidFill>
              </a:rPr>
              <a:t>من مواقفه</a:t>
            </a:r>
            <a:endParaRPr lang="en-GB" b="1" i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r">
              <a:buNone/>
            </a:pP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كان مع الذين هاجروا الى الحبشة و عانى في هجرته من الفقر و صعوبة الحياة بعد ان كان يعيش في نعيم لكنه ثبت على دينه.</a:t>
            </a:r>
          </a:p>
          <a:p>
            <a:pPr algn="r">
              <a:buNone/>
            </a:pPr>
            <a:endParaRPr lang="ar-JO" dirty="0" smtClean="0"/>
          </a:p>
          <a:p>
            <a:pPr algn="r">
              <a:buNone/>
            </a:pP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اختاره النبي صلى الله عليه و سلم ليرافق المسلمين الى المدينة المنورة ليعلمهم امور دينهم.</a:t>
            </a:r>
          </a:p>
          <a:p>
            <a:pPr algn="r">
              <a:buNone/>
            </a:pPr>
            <a:endParaRPr lang="ar-JO" dirty="0" smtClean="0"/>
          </a:p>
          <a:p>
            <a:pPr algn="r">
              <a:buNone/>
            </a:pP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شهد غزوة بدر مع الرسول صلى الله عليه و سلم.</a:t>
            </a:r>
          </a:p>
          <a:p>
            <a:pPr algn="r">
              <a:buNone/>
            </a:pPr>
            <a:endParaRPr lang="ar-JO" dirty="0" smtClean="0"/>
          </a:p>
          <a:p>
            <a:pPr algn="r">
              <a:buNone/>
            </a:pPr>
            <a:endParaRPr lang="ar-JO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JO" sz="60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استشهاده</a:t>
            </a:r>
            <a:endParaRPr lang="en-GB" sz="6000" b="1" i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r">
              <a:buNone/>
            </a:pPr>
            <a:r>
              <a:rPr lang="ar-JO" sz="4000" dirty="0" smtClean="0">
                <a:solidFill>
                  <a:srgbClr val="7030A0"/>
                </a:solidFill>
              </a:rPr>
              <a:t>استشهد مصعب بن عمير في غزوة احد وكان يحمل راية المسلمين وقاتل قتال الابطال حتى استشهد رضي الله عنه وعمره 40 سنة</a:t>
            </a:r>
            <a:r>
              <a:rPr lang="ar-JO" dirty="0" smtClean="0"/>
              <a:t>.</a:t>
            </a:r>
            <a:endParaRPr lang="en-GB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133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الصحابي الجليل</vt:lpstr>
      <vt:lpstr>بطاقة تعريفه</vt:lpstr>
      <vt:lpstr>اسلامه</vt:lpstr>
      <vt:lpstr>من مواقفه</vt:lpstr>
      <vt:lpstr>استشهاده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مصعب بن عمير</dc:title>
  <dc:creator>Nidal</dc:creator>
  <cp:lastModifiedBy>Heba Ababneh</cp:lastModifiedBy>
  <cp:revision>19</cp:revision>
  <dcterms:created xsi:type="dcterms:W3CDTF">2006-08-16T00:00:00Z</dcterms:created>
  <dcterms:modified xsi:type="dcterms:W3CDTF">2016-03-27T17:12:23Z</dcterms:modified>
</cp:coreProperties>
</file>