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F2C9BE-161E-44B7-A431-875C6F370D87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37D39DA-A95A-4BE6-924A-4267CF168C7E}">
      <dgm:prSet phldrT="[Text]" custT="1"/>
      <dgm:spPr/>
      <dgm:t>
        <a:bodyPr/>
        <a:lstStyle/>
        <a:p>
          <a:r>
            <a:rPr lang="ar-JO" sz="3200" smtClean="0"/>
            <a:t>صور الفساد</a:t>
          </a:r>
          <a:endParaRPr lang="en-US" sz="3200"/>
        </a:p>
      </dgm:t>
    </dgm:pt>
    <dgm:pt modelId="{FCFF385E-2556-4FC4-97F6-CF8A7089B5A8}" type="parTrans" cxnId="{F9806E5B-101A-4834-91D8-997D4DAC3C32}">
      <dgm:prSet/>
      <dgm:spPr/>
      <dgm:t>
        <a:bodyPr/>
        <a:lstStyle/>
        <a:p>
          <a:endParaRPr lang="en-US"/>
        </a:p>
      </dgm:t>
    </dgm:pt>
    <dgm:pt modelId="{03C5EB82-573F-4F08-B8C2-AA23B656A955}" type="sibTrans" cxnId="{F9806E5B-101A-4834-91D8-997D4DAC3C32}">
      <dgm:prSet/>
      <dgm:spPr/>
      <dgm:t>
        <a:bodyPr/>
        <a:lstStyle/>
        <a:p>
          <a:endParaRPr lang="en-US"/>
        </a:p>
      </dgm:t>
    </dgm:pt>
    <dgm:pt modelId="{0054F23B-567B-4E0B-96D3-66DCABF3C392}" type="asst">
      <dgm:prSet phldrT="[Text]"/>
      <dgm:spPr/>
      <dgm:t>
        <a:bodyPr/>
        <a:lstStyle/>
        <a:p>
          <a:r>
            <a:rPr lang="ar-JO" smtClean="0"/>
            <a:t>الاعتداء على المال العام</a:t>
          </a:r>
          <a:endParaRPr lang="en-US"/>
        </a:p>
      </dgm:t>
    </dgm:pt>
    <dgm:pt modelId="{479323D1-4222-4F5D-95F0-915A44038ED6}" type="parTrans" cxnId="{590DFD56-07B7-44D1-9A0D-37EAF3B7DE7C}">
      <dgm:prSet/>
      <dgm:spPr/>
      <dgm:t>
        <a:bodyPr/>
        <a:lstStyle/>
        <a:p>
          <a:endParaRPr lang="en-US"/>
        </a:p>
      </dgm:t>
    </dgm:pt>
    <dgm:pt modelId="{2BC13921-C38A-4A47-BE41-94D236527042}" type="sibTrans" cxnId="{590DFD56-07B7-44D1-9A0D-37EAF3B7DE7C}">
      <dgm:prSet/>
      <dgm:spPr/>
      <dgm:t>
        <a:bodyPr/>
        <a:lstStyle/>
        <a:p>
          <a:endParaRPr lang="en-US"/>
        </a:p>
      </dgm:t>
    </dgm:pt>
    <dgm:pt modelId="{30B75D10-D50F-4C8F-AC5F-96A5B80410D5}">
      <dgm:prSet phldrT="[Text]"/>
      <dgm:spPr/>
      <dgm:t>
        <a:bodyPr/>
        <a:lstStyle/>
        <a:p>
          <a:r>
            <a:rPr lang="ar-JO" smtClean="0"/>
            <a:t>الواسطة و المحسوبية</a:t>
          </a:r>
          <a:endParaRPr lang="en-US"/>
        </a:p>
      </dgm:t>
    </dgm:pt>
    <dgm:pt modelId="{8F9501FF-DF34-4D3B-A1FA-ECBC9454034E}" type="parTrans" cxnId="{6A1AB594-4288-47E8-A645-0AAE9AC16D22}">
      <dgm:prSet/>
      <dgm:spPr/>
      <dgm:t>
        <a:bodyPr/>
        <a:lstStyle/>
        <a:p>
          <a:endParaRPr lang="en-US"/>
        </a:p>
      </dgm:t>
    </dgm:pt>
    <dgm:pt modelId="{84F787D3-CF81-4E6E-A682-51B5827E6E2E}" type="sibTrans" cxnId="{6A1AB594-4288-47E8-A645-0AAE9AC16D22}">
      <dgm:prSet/>
      <dgm:spPr/>
      <dgm:t>
        <a:bodyPr/>
        <a:lstStyle/>
        <a:p>
          <a:endParaRPr lang="en-US"/>
        </a:p>
      </dgm:t>
    </dgm:pt>
    <dgm:pt modelId="{0DFAB99A-F0C4-4923-9F60-6237DFB586D6}">
      <dgm:prSet phldrT="[Text]"/>
      <dgm:spPr/>
      <dgm:t>
        <a:bodyPr/>
        <a:lstStyle/>
        <a:p>
          <a:r>
            <a:rPr lang="ar-JO" smtClean="0"/>
            <a:t>الاحتيال و التزوير</a:t>
          </a:r>
          <a:endParaRPr lang="en-US"/>
        </a:p>
      </dgm:t>
    </dgm:pt>
    <dgm:pt modelId="{E2519492-C4E7-4CBF-A24D-D46E2AA27826}" type="parTrans" cxnId="{89FCEB1C-5E94-45D5-80F7-F9B1B57BD6DC}">
      <dgm:prSet/>
      <dgm:spPr/>
      <dgm:t>
        <a:bodyPr/>
        <a:lstStyle/>
        <a:p>
          <a:endParaRPr lang="en-US"/>
        </a:p>
      </dgm:t>
    </dgm:pt>
    <dgm:pt modelId="{3C9B29D5-194D-4D96-8154-700412F90EFC}" type="sibTrans" cxnId="{89FCEB1C-5E94-45D5-80F7-F9B1B57BD6DC}">
      <dgm:prSet/>
      <dgm:spPr/>
      <dgm:t>
        <a:bodyPr/>
        <a:lstStyle/>
        <a:p>
          <a:endParaRPr lang="en-US"/>
        </a:p>
      </dgm:t>
    </dgm:pt>
    <dgm:pt modelId="{F59A7C30-8C54-4A7D-AFF7-209525FBB2CA}">
      <dgm:prSet phldrT="[Text]"/>
      <dgm:spPr/>
      <dgm:t>
        <a:bodyPr/>
        <a:lstStyle/>
        <a:p>
          <a:r>
            <a:rPr lang="ar-JO" smtClean="0"/>
            <a:t>استغلال الممتلكات العامة</a:t>
          </a:r>
          <a:endParaRPr lang="en-US"/>
        </a:p>
      </dgm:t>
    </dgm:pt>
    <dgm:pt modelId="{3B3B32E1-1EE7-4EB6-91FC-5D73F5FDEC74}" type="parTrans" cxnId="{4DA7E66B-4BA4-4A42-9285-1E6DCC767651}">
      <dgm:prSet/>
      <dgm:spPr/>
      <dgm:t>
        <a:bodyPr/>
        <a:lstStyle/>
        <a:p>
          <a:endParaRPr lang="en-US"/>
        </a:p>
      </dgm:t>
    </dgm:pt>
    <dgm:pt modelId="{32BFE808-A139-4EC1-85B2-8387E8023FE6}" type="sibTrans" cxnId="{4DA7E66B-4BA4-4A42-9285-1E6DCC767651}">
      <dgm:prSet/>
      <dgm:spPr/>
      <dgm:t>
        <a:bodyPr/>
        <a:lstStyle/>
        <a:p>
          <a:endParaRPr lang="en-US"/>
        </a:p>
      </dgm:t>
    </dgm:pt>
    <dgm:pt modelId="{F3B02B7B-05FD-4C10-9A04-40315A719919}" type="asst">
      <dgm:prSet/>
      <dgm:spPr/>
      <dgm:t>
        <a:bodyPr/>
        <a:lstStyle/>
        <a:p>
          <a:r>
            <a:rPr lang="ar-JO" smtClean="0"/>
            <a:t>الرشوة</a:t>
          </a:r>
          <a:endParaRPr lang="en-US"/>
        </a:p>
      </dgm:t>
    </dgm:pt>
    <dgm:pt modelId="{3B395BDC-48CB-49B4-BC90-2EC72043E03C}" type="parTrans" cxnId="{C338EE93-6E71-4885-9332-8415575D1419}">
      <dgm:prSet/>
      <dgm:spPr/>
      <dgm:t>
        <a:bodyPr/>
        <a:lstStyle/>
        <a:p>
          <a:endParaRPr lang="en-US"/>
        </a:p>
      </dgm:t>
    </dgm:pt>
    <dgm:pt modelId="{376FF436-8C1C-4212-B533-0E89E6939184}" type="sibTrans" cxnId="{C338EE93-6E71-4885-9332-8415575D1419}">
      <dgm:prSet/>
      <dgm:spPr/>
      <dgm:t>
        <a:bodyPr/>
        <a:lstStyle/>
        <a:p>
          <a:endParaRPr lang="en-US"/>
        </a:p>
      </dgm:t>
    </dgm:pt>
    <dgm:pt modelId="{829031DD-E84B-439B-8B02-A96A7720BD18}" type="pres">
      <dgm:prSet presAssocID="{7AF2C9BE-161E-44B7-A431-875C6F370D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2B2212A-4C1D-4996-A65D-E99B56177AAB}" type="pres">
      <dgm:prSet presAssocID="{537D39DA-A95A-4BE6-924A-4267CF168C7E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DD56425-1150-4782-B096-F5A59EFB33CE}" type="pres">
      <dgm:prSet presAssocID="{537D39DA-A95A-4BE6-924A-4267CF168C7E}" presName="rootComposite1" presStyleCnt="0"/>
      <dgm:spPr/>
      <dgm:t>
        <a:bodyPr/>
        <a:lstStyle/>
        <a:p>
          <a:endParaRPr lang="en-US"/>
        </a:p>
      </dgm:t>
    </dgm:pt>
    <dgm:pt modelId="{96191532-76C3-41F3-A2D7-5C4BA134F088}" type="pres">
      <dgm:prSet presAssocID="{537D39DA-A95A-4BE6-924A-4267CF168C7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B73BED-50C5-4273-86E4-4C6FE9B2D6F1}" type="pres">
      <dgm:prSet presAssocID="{537D39DA-A95A-4BE6-924A-4267CF168C7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6A7369-A8FF-4DE7-97BC-169808EE9F90}" type="pres">
      <dgm:prSet presAssocID="{537D39DA-A95A-4BE6-924A-4267CF168C7E}" presName="hierChild2" presStyleCnt="0"/>
      <dgm:spPr/>
      <dgm:t>
        <a:bodyPr/>
        <a:lstStyle/>
        <a:p>
          <a:endParaRPr lang="en-US"/>
        </a:p>
      </dgm:t>
    </dgm:pt>
    <dgm:pt modelId="{FEF7F990-FE9A-460E-BCBB-D9823B60E59F}" type="pres">
      <dgm:prSet presAssocID="{8F9501FF-DF34-4D3B-A1FA-ECBC9454034E}" presName="Name37" presStyleLbl="parChTrans1D2" presStyleIdx="0" presStyleCnt="5"/>
      <dgm:spPr/>
      <dgm:t>
        <a:bodyPr/>
        <a:lstStyle/>
        <a:p>
          <a:endParaRPr lang="en-US"/>
        </a:p>
      </dgm:t>
    </dgm:pt>
    <dgm:pt modelId="{D7861A88-7F31-494A-AD0B-FD9315C5B768}" type="pres">
      <dgm:prSet presAssocID="{30B75D10-D50F-4C8F-AC5F-96A5B80410D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15CB700-651B-4880-B292-5ACD3E14E237}" type="pres">
      <dgm:prSet presAssocID="{30B75D10-D50F-4C8F-AC5F-96A5B80410D5}" presName="rootComposite" presStyleCnt="0"/>
      <dgm:spPr/>
      <dgm:t>
        <a:bodyPr/>
        <a:lstStyle/>
        <a:p>
          <a:endParaRPr lang="en-US"/>
        </a:p>
      </dgm:t>
    </dgm:pt>
    <dgm:pt modelId="{1676E367-85EB-4FD9-B421-2FBDFDE2CCEF}" type="pres">
      <dgm:prSet presAssocID="{30B75D10-D50F-4C8F-AC5F-96A5B80410D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9EEAEA-0883-4E5F-987D-2066CF9A3C88}" type="pres">
      <dgm:prSet presAssocID="{30B75D10-D50F-4C8F-AC5F-96A5B80410D5}" presName="rootConnector" presStyleLbl="node2" presStyleIdx="0" presStyleCnt="3"/>
      <dgm:spPr/>
      <dgm:t>
        <a:bodyPr/>
        <a:lstStyle/>
        <a:p>
          <a:endParaRPr lang="en-US"/>
        </a:p>
      </dgm:t>
    </dgm:pt>
    <dgm:pt modelId="{105C1D97-209E-400C-91B2-C9A3B2751BBB}" type="pres">
      <dgm:prSet presAssocID="{30B75D10-D50F-4C8F-AC5F-96A5B80410D5}" presName="hierChild4" presStyleCnt="0"/>
      <dgm:spPr/>
      <dgm:t>
        <a:bodyPr/>
        <a:lstStyle/>
        <a:p>
          <a:endParaRPr lang="en-US"/>
        </a:p>
      </dgm:t>
    </dgm:pt>
    <dgm:pt modelId="{1272FD12-2712-4D06-94AA-DB422B1DA2D2}" type="pres">
      <dgm:prSet presAssocID="{30B75D10-D50F-4C8F-AC5F-96A5B80410D5}" presName="hierChild5" presStyleCnt="0"/>
      <dgm:spPr/>
      <dgm:t>
        <a:bodyPr/>
        <a:lstStyle/>
        <a:p>
          <a:endParaRPr lang="en-US"/>
        </a:p>
      </dgm:t>
    </dgm:pt>
    <dgm:pt modelId="{762CFCFE-B993-458E-A7E8-7923226FAC34}" type="pres">
      <dgm:prSet presAssocID="{E2519492-C4E7-4CBF-A24D-D46E2AA27826}" presName="Name37" presStyleLbl="parChTrans1D2" presStyleIdx="1" presStyleCnt="5"/>
      <dgm:spPr/>
      <dgm:t>
        <a:bodyPr/>
        <a:lstStyle/>
        <a:p>
          <a:endParaRPr lang="en-US"/>
        </a:p>
      </dgm:t>
    </dgm:pt>
    <dgm:pt modelId="{0752DE95-441C-4CC3-8F38-0431F4F72465}" type="pres">
      <dgm:prSet presAssocID="{0DFAB99A-F0C4-4923-9F60-6237DFB586D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B486E3C-087E-4E54-8C12-CF468ADA7DB5}" type="pres">
      <dgm:prSet presAssocID="{0DFAB99A-F0C4-4923-9F60-6237DFB586D6}" presName="rootComposite" presStyleCnt="0"/>
      <dgm:spPr/>
      <dgm:t>
        <a:bodyPr/>
        <a:lstStyle/>
        <a:p>
          <a:endParaRPr lang="en-US"/>
        </a:p>
      </dgm:t>
    </dgm:pt>
    <dgm:pt modelId="{92477D42-5443-4BFE-9DDA-AB103E3ABF71}" type="pres">
      <dgm:prSet presAssocID="{0DFAB99A-F0C4-4923-9F60-6237DFB586D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435822-0DAF-41E0-9D7C-61718E29C6BC}" type="pres">
      <dgm:prSet presAssocID="{0DFAB99A-F0C4-4923-9F60-6237DFB586D6}" presName="rootConnector" presStyleLbl="node2" presStyleIdx="1" presStyleCnt="3"/>
      <dgm:spPr/>
      <dgm:t>
        <a:bodyPr/>
        <a:lstStyle/>
        <a:p>
          <a:endParaRPr lang="en-US"/>
        </a:p>
      </dgm:t>
    </dgm:pt>
    <dgm:pt modelId="{DE754C6C-E5DB-494F-AEE4-057F88567342}" type="pres">
      <dgm:prSet presAssocID="{0DFAB99A-F0C4-4923-9F60-6237DFB586D6}" presName="hierChild4" presStyleCnt="0"/>
      <dgm:spPr/>
      <dgm:t>
        <a:bodyPr/>
        <a:lstStyle/>
        <a:p>
          <a:endParaRPr lang="en-US"/>
        </a:p>
      </dgm:t>
    </dgm:pt>
    <dgm:pt modelId="{FA571F78-CA52-4C2B-89DC-873B3522DAEB}" type="pres">
      <dgm:prSet presAssocID="{0DFAB99A-F0C4-4923-9F60-6237DFB586D6}" presName="hierChild5" presStyleCnt="0"/>
      <dgm:spPr/>
      <dgm:t>
        <a:bodyPr/>
        <a:lstStyle/>
        <a:p>
          <a:endParaRPr lang="en-US"/>
        </a:p>
      </dgm:t>
    </dgm:pt>
    <dgm:pt modelId="{26A8A1A5-3547-4CC6-9089-90EF37B7FBF8}" type="pres">
      <dgm:prSet presAssocID="{3B3B32E1-1EE7-4EB6-91FC-5D73F5FDEC74}" presName="Name37" presStyleLbl="parChTrans1D2" presStyleIdx="2" presStyleCnt="5"/>
      <dgm:spPr/>
      <dgm:t>
        <a:bodyPr/>
        <a:lstStyle/>
        <a:p>
          <a:endParaRPr lang="en-US"/>
        </a:p>
      </dgm:t>
    </dgm:pt>
    <dgm:pt modelId="{31066758-DD68-406E-9E09-27EABA4E231B}" type="pres">
      <dgm:prSet presAssocID="{F59A7C30-8C54-4A7D-AFF7-209525FBB2C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752F7E-5428-49CD-BCCF-75EF7BB826CA}" type="pres">
      <dgm:prSet presAssocID="{F59A7C30-8C54-4A7D-AFF7-209525FBB2CA}" presName="rootComposite" presStyleCnt="0"/>
      <dgm:spPr/>
      <dgm:t>
        <a:bodyPr/>
        <a:lstStyle/>
        <a:p>
          <a:endParaRPr lang="en-US"/>
        </a:p>
      </dgm:t>
    </dgm:pt>
    <dgm:pt modelId="{36E82469-695F-4D13-A4C9-2B6791BC22A5}" type="pres">
      <dgm:prSet presAssocID="{F59A7C30-8C54-4A7D-AFF7-209525FBB2C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3A6455-3F47-4247-8D0C-3672307C3CB0}" type="pres">
      <dgm:prSet presAssocID="{F59A7C30-8C54-4A7D-AFF7-209525FBB2CA}" presName="rootConnector" presStyleLbl="node2" presStyleIdx="2" presStyleCnt="3"/>
      <dgm:spPr/>
      <dgm:t>
        <a:bodyPr/>
        <a:lstStyle/>
        <a:p>
          <a:endParaRPr lang="en-US"/>
        </a:p>
      </dgm:t>
    </dgm:pt>
    <dgm:pt modelId="{39C4592C-A7A2-4968-944F-A8087BD7A34F}" type="pres">
      <dgm:prSet presAssocID="{F59A7C30-8C54-4A7D-AFF7-209525FBB2CA}" presName="hierChild4" presStyleCnt="0"/>
      <dgm:spPr/>
      <dgm:t>
        <a:bodyPr/>
        <a:lstStyle/>
        <a:p>
          <a:endParaRPr lang="en-US"/>
        </a:p>
      </dgm:t>
    </dgm:pt>
    <dgm:pt modelId="{FD649D81-501F-4858-A8D1-4A6CA4051460}" type="pres">
      <dgm:prSet presAssocID="{F59A7C30-8C54-4A7D-AFF7-209525FBB2CA}" presName="hierChild5" presStyleCnt="0"/>
      <dgm:spPr/>
      <dgm:t>
        <a:bodyPr/>
        <a:lstStyle/>
        <a:p>
          <a:endParaRPr lang="en-US"/>
        </a:p>
      </dgm:t>
    </dgm:pt>
    <dgm:pt modelId="{24858BE9-7E50-432E-BFC0-1CD45B24D235}" type="pres">
      <dgm:prSet presAssocID="{537D39DA-A95A-4BE6-924A-4267CF168C7E}" presName="hierChild3" presStyleCnt="0"/>
      <dgm:spPr/>
      <dgm:t>
        <a:bodyPr/>
        <a:lstStyle/>
        <a:p>
          <a:endParaRPr lang="en-US"/>
        </a:p>
      </dgm:t>
    </dgm:pt>
    <dgm:pt modelId="{B5D59BF4-A778-47A3-BBA7-2E16B9A4A949}" type="pres">
      <dgm:prSet presAssocID="{479323D1-4222-4F5D-95F0-915A44038ED6}" presName="Name111" presStyleLbl="parChTrans1D2" presStyleIdx="3" presStyleCnt="5"/>
      <dgm:spPr/>
      <dgm:t>
        <a:bodyPr/>
        <a:lstStyle/>
        <a:p>
          <a:endParaRPr lang="en-US"/>
        </a:p>
      </dgm:t>
    </dgm:pt>
    <dgm:pt modelId="{CAD6F622-B4AD-494E-8FC9-4CA9B7F930FD}" type="pres">
      <dgm:prSet presAssocID="{0054F23B-567B-4E0B-96D3-66DCABF3C39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AEB0D2E-3E37-4F3C-AF19-C8E5C3EB2EE2}" type="pres">
      <dgm:prSet presAssocID="{0054F23B-567B-4E0B-96D3-66DCABF3C392}" presName="rootComposite3" presStyleCnt="0"/>
      <dgm:spPr/>
      <dgm:t>
        <a:bodyPr/>
        <a:lstStyle/>
        <a:p>
          <a:endParaRPr lang="en-US"/>
        </a:p>
      </dgm:t>
    </dgm:pt>
    <dgm:pt modelId="{C84D4B6E-951B-4603-A6EC-B42DA433069B}" type="pres">
      <dgm:prSet presAssocID="{0054F23B-567B-4E0B-96D3-66DCABF3C392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222F81-6575-497C-9EAE-ED624E07E64D}" type="pres">
      <dgm:prSet presAssocID="{0054F23B-567B-4E0B-96D3-66DCABF3C392}" presName="rootConnector3" presStyleLbl="asst1" presStyleIdx="0" presStyleCnt="2"/>
      <dgm:spPr/>
      <dgm:t>
        <a:bodyPr/>
        <a:lstStyle/>
        <a:p>
          <a:endParaRPr lang="en-US"/>
        </a:p>
      </dgm:t>
    </dgm:pt>
    <dgm:pt modelId="{FD1E66C7-5F74-4780-A361-1FB318E75DA7}" type="pres">
      <dgm:prSet presAssocID="{0054F23B-567B-4E0B-96D3-66DCABF3C392}" presName="hierChild6" presStyleCnt="0"/>
      <dgm:spPr/>
      <dgm:t>
        <a:bodyPr/>
        <a:lstStyle/>
        <a:p>
          <a:endParaRPr lang="en-US"/>
        </a:p>
      </dgm:t>
    </dgm:pt>
    <dgm:pt modelId="{E5C6E5F5-88E8-45E9-87D8-86CD258AEF9C}" type="pres">
      <dgm:prSet presAssocID="{0054F23B-567B-4E0B-96D3-66DCABF3C392}" presName="hierChild7" presStyleCnt="0"/>
      <dgm:spPr/>
      <dgm:t>
        <a:bodyPr/>
        <a:lstStyle/>
        <a:p>
          <a:endParaRPr lang="en-US"/>
        </a:p>
      </dgm:t>
    </dgm:pt>
    <dgm:pt modelId="{A6CD9B9C-A3DA-4C82-9A77-EBDE389AE07A}" type="pres">
      <dgm:prSet presAssocID="{3B395BDC-48CB-49B4-BC90-2EC72043E03C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58B6C062-9CFB-453B-86CF-3E4F4623E66F}" type="pres">
      <dgm:prSet presAssocID="{F3B02B7B-05FD-4C10-9A04-40315A719919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2597654-5F17-44C6-B8DB-66116D9588B0}" type="pres">
      <dgm:prSet presAssocID="{F3B02B7B-05FD-4C10-9A04-40315A719919}" presName="rootComposite3" presStyleCnt="0"/>
      <dgm:spPr/>
      <dgm:t>
        <a:bodyPr/>
        <a:lstStyle/>
        <a:p>
          <a:endParaRPr lang="en-US"/>
        </a:p>
      </dgm:t>
    </dgm:pt>
    <dgm:pt modelId="{0D91D668-E6F8-4F60-AAAF-583BC85D6A1A}" type="pres">
      <dgm:prSet presAssocID="{F3B02B7B-05FD-4C10-9A04-40315A71991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9DBF6F-3404-41A3-81FB-E345F409AEA9}" type="pres">
      <dgm:prSet presAssocID="{F3B02B7B-05FD-4C10-9A04-40315A719919}" presName="rootConnector3" presStyleLbl="asst1" presStyleIdx="1" presStyleCnt="2"/>
      <dgm:spPr/>
      <dgm:t>
        <a:bodyPr/>
        <a:lstStyle/>
        <a:p>
          <a:endParaRPr lang="en-US"/>
        </a:p>
      </dgm:t>
    </dgm:pt>
    <dgm:pt modelId="{5A8353F7-06CE-46B4-8B3F-AC7347C1B4D3}" type="pres">
      <dgm:prSet presAssocID="{F3B02B7B-05FD-4C10-9A04-40315A719919}" presName="hierChild6" presStyleCnt="0"/>
      <dgm:spPr/>
      <dgm:t>
        <a:bodyPr/>
        <a:lstStyle/>
        <a:p>
          <a:endParaRPr lang="en-US"/>
        </a:p>
      </dgm:t>
    </dgm:pt>
    <dgm:pt modelId="{37F8E760-9D0D-4212-A2DC-D339B1A68CC9}" type="pres">
      <dgm:prSet presAssocID="{F3B02B7B-05FD-4C10-9A04-40315A719919}" presName="hierChild7" presStyleCnt="0"/>
      <dgm:spPr/>
      <dgm:t>
        <a:bodyPr/>
        <a:lstStyle/>
        <a:p>
          <a:endParaRPr lang="en-US"/>
        </a:p>
      </dgm:t>
    </dgm:pt>
  </dgm:ptLst>
  <dgm:cxnLst>
    <dgm:cxn modelId="{CEC4793D-BC97-443C-9CEA-ABC6CB57614F}" type="presOf" srcId="{F3B02B7B-05FD-4C10-9A04-40315A719919}" destId="{0D91D668-E6F8-4F60-AAAF-583BC85D6A1A}" srcOrd="0" destOrd="0" presId="urn:microsoft.com/office/officeart/2005/8/layout/orgChart1"/>
    <dgm:cxn modelId="{24AD7945-EDFA-4DCA-8407-D1133FE04D6B}" type="presOf" srcId="{0DFAB99A-F0C4-4923-9F60-6237DFB586D6}" destId="{50435822-0DAF-41E0-9D7C-61718E29C6BC}" srcOrd="1" destOrd="0" presId="urn:microsoft.com/office/officeart/2005/8/layout/orgChart1"/>
    <dgm:cxn modelId="{89FCEB1C-5E94-45D5-80F7-F9B1B57BD6DC}" srcId="{537D39DA-A95A-4BE6-924A-4267CF168C7E}" destId="{0DFAB99A-F0C4-4923-9F60-6237DFB586D6}" srcOrd="3" destOrd="0" parTransId="{E2519492-C4E7-4CBF-A24D-D46E2AA27826}" sibTransId="{3C9B29D5-194D-4D96-8154-700412F90EFC}"/>
    <dgm:cxn modelId="{4DA7E66B-4BA4-4A42-9285-1E6DCC767651}" srcId="{537D39DA-A95A-4BE6-924A-4267CF168C7E}" destId="{F59A7C30-8C54-4A7D-AFF7-209525FBB2CA}" srcOrd="4" destOrd="0" parTransId="{3B3B32E1-1EE7-4EB6-91FC-5D73F5FDEC74}" sibTransId="{32BFE808-A139-4EC1-85B2-8387E8023FE6}"/>
    <dgm:cxn modelId="{AFD26D6B-5E7B-4852-AB31-D5903B1C0A1A}" type="presOf" srcId="{0054F23B-567B-4E0B-96D3-66DCABF3C392}" destId="{C84D4B6E-951B-4603-A6EC-B42DA433069B}" srcOrd="0" destOrd="0" presId="urn:microsoft.com/office/officeart/2005/8/layout/orgChart1"/>
    <dgm:cxn modelId="{01F1443F-49CD-470A-BE67-02D2C1F934F4}" type="presOf" srcId="{8F9501FF-DF34-4D3B-A1FA-ECBC9454034E}" destId="{FEF7F990-FE9A-460E-BCBB-D9823B60E59F}" srcOrd="0" destOrd="0" presId="urn:microsoft.com/office/officeart/2005/8/layout/orgChart1"/>
    <dgm:cxn modelId="{97BD467A-8821-4C7A-BACB-07A3E88ACE6D}" type="presOf" srcId="{479323D1-4222-4F5D-95F0-915A44038ED6}" destId="{B5D59BF4-A778-47A3-BBA7-2E16B9A4A949}" srcOrd="0" destOrd="0" presId="urn:microsoft.com/office/officeart/2005/8/layout/orgChart1"/>
    <dgm:cxn modelId="{B03C6E92-5B28-4F3F-B9F5-CA7F6C40AF84}" type="presOf" srcId="{E2519492-C4E7-4CBF-A24D-D46E2AA27826}" destId="{762CFCFE-B993-458E-A7E8-7923226FAC34}" srcOrd="0" destOrd="0" presId="urn:microsoft.com/office/officeart/2005/8/layout/orgChart1"/>
    <dgm:cxn modelId="{23D2A15D-F924-47E7-8952-5AE8CD741740}" type="presOf" srcId="{0DFAB99A-F0C4-4923-9F60-6237DFB586D6}" destId="{92477D42-5443-4BFE-9DDA-AB103E3ABF71}" srcOrd="0" destOrd="0" presId="urn:microsoft.com/office/officeart/2005/8/layout/orgChart1"/>
    <dgm:cxn modelId="{03C5BC74-B82F-418B-BF6F-D6E749D1EB58}" type="presOf" srcId="{537D39DA-A95A-4BE6-924A-4267CF168C7E}" destId="{96191532-76C3-41F3-A2D7-5C4BA134F088}" srcOrd="0" destOrd="0" presId="urn:microsoft.com/office/officeart/2005/8/layout/orgChart1"/>
    <dgm:cxn modelId="{6381F087-0231-475C-8CFA-61C56730CE79}" type="presOf" srcId="{7AF2C9BE-161E-44B7-A431-875C6F370D87}" destId="{829031DD-E84B-439B-8B02-A96A7720BD18}" srcOrd="0" destOrd="0" presId="urn:microsoft.com/office/officeart/2005/8/layout/orgChart1"/>
    <dgm:cxn modelId="{F9806E5B-101A-4834-91D8-997D4DAC3C32}" srcId="{7AF2C9BE-161E-44B7-A431-875C6F370D87}" destId="{537D39DA-A95A-4BE6-924A-4267CF168C7E}" srcOrd="0" destOrd="0" parTransId="{FCFF385E-2556-4FC4-97F6-CF8A7089B5A8}" sibTransId="{03C5EB82-573F-4F08-B8C2-AA23B656A955}"/>
    <dgm:cxn modelId="{A94BA8FE-2324-4295-82AC-297F41AECF60}" type="presOf" srcId="{F59A7C30-8C54-4A7D-AFF7-209525FBB2CA}" destId="{36E82469-695F-4D13-A4C9-2B6791BC22A5}" srcOrd="0" destOrd="0" presId="urn:microsoft.com/office/officeart/2005/8/layout/orgChart1"/>
    <dgm:cxn modelId="{6A1AB594-4288-47E8-A645-0AAE9AC16D22}" srcId="{537D39DA-A95A-4BE6-924A-4267CF168C7E}" destId="{30B75D10-D50F-4C8F-AC5F-96A5B80410D5}" srcOrd="2" destOrd="0" parTransId="{8F9501FF-DF34-4D3B-A1FA-ECBC9454034E}" sibTransId="{84F787D3-CF81-4E6E-A682-51B5827E6E2E}"/>
    <dgm:cxn modelId="{7AA23955-A96A-4C8C-B8FC-7F1D66ABD792}" type="presOf" srcId="{3B3B32E1-1EE7-4EB6-91FC-5D73F5FDEC74}" destId="{26A8A1A5-3547-4CC6-9089-90EF37B7FBF8}" srcOrd="0" destOrd="0" presId="urn:microsoft.com/office/officeart/2005/8/layout/orgChart1"/>
    <dgm:cxn modelId="{C338EE93-6E71-4885-9332-8415575D1419}" srcId="{537D39DA-A95A-4BE6-924A-4267CF168C7E}" destId="{F3B02B7B-05FD-4C10-9A04-40315A719919}" srcOrd="1" destOrd="0" parTransId="{3B395BDC-48CB-49B4-BC90-2EC72043E03C}" sibTransId="{376FF436-8C1C-4212-B533-0E89E6939184}"/>
    <dgm:cxn modelId="{D432958A-DC60-4407-A2FC-085B8C419ED3}" type="presOf" srcId="{F3B02B7B-05FD-4C10-9A04-40315A719919}" destId="{EA9DBF6F-3404-41A3-81FB-E345F409AEA9}" srcOrd="1" destOrd="0" presId="urn:microsoft.com/office/officeart/2005/8/layout/orgChart1"/>
    <dgm:cxn modelId="{2638FC8C-9F52-40C0-84B2-B815C61D7C6B}" type="presOf" srcId="{537D39DA-A95A-4BE6-924A-4267CF168C7E}" destId="{4DB73BED-50C5-4273-86E4-4C6FE9B2D6F1}" srcOrd="1" destOrd="0" presId="urn:microsoft.com/office/officeart/2005/8/layout/orgChart1"/>
    <dgm:cxn modelId="{590DFD56-07B7-44D1-9A0D-37EAF3B7DE7C}" srcId="{537D39DA-A95A-4BE6-924A-4267CF168C7E}" destId="{0054F23B-567B-4E0B-96D3-66DCABF3C392}" srcOrd="0" destOrd="0" parTransId="{479323D1-4222-4F5D-95F0-915A44038ED6}" sibTransId="{2BC13921-C38A-4A47-BE41-94D236527042}"/>
    <dgm:cxn modelId="{ABD1643D-B174-4A51-8137-E10DAF1AE54A}" type="presOf" srcId="{0054F23B-567B-4E0B-96D3-66DCABF3C392}" destId="{24222F81-6575-497C-9EAE-ED624E07E64D}" srcOrd="1" destOrd="0" presId="urn:microsoft.com/office/officeart/2005/8/layout/orgChart1"/>
    <dgm:cxn modelId="{AEC474E7-85B5-48AF-B5EA-10C54787EDB9}" type="presOf" srcId="{F59A7C30-8C54-4A7D-AFF7-209525FBB2CA}" destId="{3C3A6455-3F47-4247-8D0C-3672307C3CB0}" srcOrd="1" destOrd="0" presId="urn:microsoft.com/office/officeart/2005/8/layout/orgChart1"/>
    <dgm:cxn modelId="{62D08264-C33B-4D21-929E-1920DD07A37D}" type="presOf" srcId="{30B75D10-D50F-4C8F-AC5F-96A5B80410D5}" destId="{B49EEAEA-0883-4E5F-987D-2066CF9A3C88}" srcOrd="1" destOrd="0" presId="urn:microsoft.com/office/officeart/2005/8/layout/orgChart1"/>
    <dgm:cxn modelId="{085745F5-785D-4BD6-9962-078F293DF075}" type="presOf" srcId="{3B395BDC-48CB-49B4-BC90-2EC72043E03C}" destId="{A6CD9B9C-A3DA-4C82-9A77-EBDE389AE07A}" srcOrd="0" destOrd="0" presId="urn:microsoft.com/office/officeart/2005/8/layout/orgChart1"/>
    <dgm:cxn modelId="{A59053F6-FDF1-413D-9CDF-378BFC1317D2}" type="presOf" srcId="{30B75D10-D50F-4C8F-AC5F-96A5B80410D5}" destId="{1676E367-85EB-4FD9-B421-2FBDFDE2CCEF}" srcOrd="0" destOrd="0" presId="urn:microsoft.com/office/officeart/2005/8/layout/orgChart1"/>
    <dgm:cxn modelId="{DA1587F0-601A-4366-84BA-4DBE73BD4B1B}" type="presParOf" srcId="{829031DD-E84B-439B-8B02-A96A7720BD18}" destId="{62B2212A-4C1D-4996-A65D-E99B56177AAB}" srcOrd="0" destOrd="0" presId="urn:microsoft.com/office/officeart/2005/8/layout/orgChart1"/>
    <dgm:cxn modelId="{F8B3DAEE-7C76-4318-9CD9-60A84E18C685}" type="presParOf" srcId="{62B2212A-4C1D-4996-A65D-E99B56177AAB}" destId="{EDD56425-1150-4782-B096-F5A59EFB33CE}" srcOrd="0" destOrd="0" presId="urn:microsoft.com/office/officeart/2005/8/layout/orgChart1"/>
    <dgm:cxn modelId="{42717F0C-A926-4225-A9E2-D5587AD45AAE}" type="presParOf" srcId="{EDD56425-1150-4782-B096-F5A59EFB33CE}" destId="{96191532-76C3-41F3-A2D7-5C4BA134F088}" srcOrd="0" destOrd="0" presId="urn:microsoft.com/office/officeart/2005/8/layout/orgChart1"/>
    <dgm:cxn modelId="{68B24C4B-60C6-46A1-9F35-79BF35CAB6BC}" type="presParOf" srcId="{EDD56425-1150-4782-B096-F5A59EFB33CE}" destId="{4DB73BED-50C5-4273-86E4-4C6FE9B2D6F1}" srcOrd="1" destOrd="0" presId="urn:microsoft.com/office/officeart/2005/8/layout/orgChart1"/>
    <dgm:cxn modelId="{17B15E7C-A912-4B34-B089-D1B11026293F}" type="presParOf" srcId="{62B2212A-4C1D-4996-A65D-E99B56177AAB}" destId="{616A7369-A8FF-4DE7-97BC-169808EE9F90}" srcOrd="1" destOrd="0" presId="urn:microsoft.com/office/officeart/2005/8/layout/orgChart1"/>
    <dgm:cxn modelId="{157E5ADC-33F3-423E-8AAC-B45B453DDDEF}" type="presParOf" srcId="{616A7369-A8FF-4DE7-97BC-169808EE9F90}" destId="{FEF7F990-FE9A-460E-BCBB-D9823B60E59F}" srcOrd="0" destOrd="0" presId="urn:microsoft.com/office/officeart/2005/8/layout/orgChart1"/>
    <dgm:cxn modelId="{DA0963F5-A440-40CA-89C2-127C6E0A8508}" type="presParOf" srcId="{616A7369-A8FF-4DE7-97BC-169808EE9F90}" destId="{D7861A88-7F31-494A-AD0B-FD9315C5B768}" srcOrd="1" destOrd="0" presId="urn:microsoft.com/office/officeart/2005/8/layout/orgChart1"/>
    <dgm:cxn modelId="{3AAC7735-1FC3-4CAD-B734-211A0646BCD5}" type="presParOf" srcId="{D7861A88-7F31-494A-AD0B-FD9315C5B768}" destId="{F15CB700-651B-4880-B292-5ACD3E14E237}" srcOrd="0" destOrd="0" presId="urn:microsoft.com/office/officeart/2005/8/layout/orgChart1"/>
    <dgm:cxn modelId="{9958BDD7-14D5-4DB0-83DB-23D5DA7EACC6}" type="presParOf" srcId="{F15CB700-651B-4880-B292-5ACD3E14E237}" destId="{1676E367-85EB-4FD9-B421-2FBDFDE2CCEF}" srcOrd="0" destOrd="0" presId="urn:microsoft.com/office/officeart/2005/8/layout/orgChart1"/>
    <dgm:cxn modelId="{558AAAB1-41DC-4750-834A-2563C36E38CA}" type="presParOf" srcId="{F15CB700-651B-4880-B292-5ACD3E14E237}" destId="{B49EEAEA-0883-4E5F-987D-2066CF9A3C88}" srcOrd="1" destOrd="0" presId="urn:microsoft.com/office/officeart/2005/8/layout/orgChart1"/>
    <dgm:cxn modelId="{F76FD2FB-2851-4B6A-8F26-FEE831EC7D47}" type="presParOf" srcId="{D7861A88-7F31-494A-AD0B-FD9315C5B768}" destId="{105C1D97-209E-400C-91B2-C9A3B2751BBB}" srcOrd="1" destOrd="0" presId="urn:microsoft.com/office/officeart/2005/8/layout/orgChart1"/>
    <dgm:cxn modelId="{B5F08351-CEC7-4FF1-AE8D-7FA56DE1C2D0}" type="presParOf" srcId="{D7861A88-7F31-494A-AD0B-FD9315C5B768}" destId="{1272FD12-2712-4D06-94AA-DB422B1DA2D2}" srcOrd="2" destOrd="0" presId="urn:microsoft.com/office/officeart/2005/8/layout/orgChart1"/>
    <dgm:cxn modelId="{CCD8CDF0-A4D3-47FF-AD0A-350E8D7EBC7A}" type="presParOf" srcId="{616A7369-A8FF-4DE7-97BC-169808EE9F90}" destId="{762CFCFE-B993-458E-A7E8-7923226FAC34}" srcOrd="2" destOrd="0" presId="urn:microsoft.com/office/officeart/2005/8/layout/orgChart1"/>
    <dgm:cxn modelId="{1ACAF9BE-1916-4FF6-9934-C32B059D4533}" type="presParOf" srcId="{616A7369-A8FF-4DE7-97BC-169808EE9F90}" destId="{0752DE95-441C-4CC3-8F38-0431F4F72465}" srcOrd="3" destOrd="0" presId="urn:microsoft.com/office/officeart/2005/8/layout/orgChart1"/>
    <dgm:cxn modelId="{808E802A-F5BB-4802-B9F4-86B24D6DA3A9}" type="presParOf" srcId="{0752DE95-441C-4CC3-8F38-0431F4F72465}" destId="{3B486E3C-087E-4E54-8C12-CF468ADA7DB5}" srcOrd="0" destOrd="0" presId="urn:microsoft.com/office/officeart/2005/8/layout/orgChart1"/>
    <dgm:cxn modelId="{09FAEDCD-94C2-4DC0-8812-6A37A8A464B6}" type="presParOf" srcId="{3B486E3C-087E-4E54-8C12-CF468ADA7DB5}" destId="{92477D42-5443-4BFE-9DDA-AB103E3ABF71}" srcOrd="0" destOrd="0" presId="urn:microsoft.com/office/officeart/2005/8/layout/orgChart1"/>
    <dgm:cxn modelId="{DA799DBC-D755-4B8B-AB53-3279122097A7}" type="presParOf" srcId="{3B486E3C-087E-4E54-8C12-CF468ADA7DB5}" destId="{50435822-0DAF-41E0-9D7C-61718E29C6BC}" srcOrd="1" destOrd="0" presId="urn:microsoft.com/office/officeart/2005/8/layout/orgChart1"/>
    <dgm:cxn modelId="{8B72B6A5-2237-4019-9718-F2CB86EDF9E3}" type="presParOf" srcId="{0752DE95-441C-4CC3-8F38-0431F4F72465}" destId="{DE754C6C-E5DB-494F-AEE4-057F88567342}" srcOrd="1" destOrd="0" presId="urn:microsoft.com/office/officeart/2005/8/layout/orgChart1"/>
    <dgm:cxn modelId="{45BB099A-E5A1-41D8-BA65-5187617007FC}" type="presParOf" srcId="{0752DE95-441C-4CC3-8F38-0431F4F72465}" destId="{FA571F78-CA52-4C2B-89DC-873B3522DAEB}" srcOrd="2" destOrd="0" presId="urn:microsoft.com/office/officeart/2005/8/layout/orgChart1"/>
    <dgm:cxn modelId="{1F70BAF8-0C5C-4C56-83F9-54C99FAF256F}" type="presParOf" srcId="{616A7369-A8FF-4DE7-97BC-169808EE9F90}" destId="{26A8A1A5-3547-4CC6-9089-90EF37B7FBF8}" srcOrd="4" destOrd="0" presId="urn:microsoft.com/office/officeart/2005/8/layout/orgChart1"/>
    <dgm:cxn modelId="{F44D1104-5E55-4475-8F21-77BF782BA99B}" type="presParOf" srcId="{616A7369-A8FF-4DE7-97BC-169808EE9F90}" destId="{31066758-DD68-406E-9E09-27EABA4E231B}" srcOrd="5" destOrd="0" presId="urn:microsoft.com/office/officeart/2005/8/layout/orgChart1"/>
    <dgm:cxn modelId="{D5B6C6E2-409E-4C34-8E18-B04A860CF2DF}" type="presParOf" srcId="{31066758-DD68-406E-9E09-27EABA4E231B}" destId="{EA752F7E-5428-49CD-BCCF-75EF7BB826CA}" srcOrd="0" destOrd="0" presId="urn:microsoft.com/office/officeart/2005/8/layout/orgChart1"/>
    <dgm:cxn modelId="{A17EDC9C-CC08-4F0B-8FBC-116854F42361}" type="presParOf" srcId="{EA752F7E-5428-49CD-BCCF-75EF7BB826CA}" destId="{36E82469-695F-4D13-A4C9-2B6791BC22A5}" srcOrd="0" destOrd="0" presId="urn:microsoft.com/office/officeart/2005/8/layout/orgChart1"/>
    <dgm:cxn modelId="{4D52899A-FB84-406F-AA54-C1032B6C4C33}" type="presParOf" srcId="{EA752F7E-5428-49CD-BCCF-75EF7BB826CA}" destId="{3C3A6455-3F47-4247-8D0C-3672307C3CB0}" srcOrd="1" destOrd="0" presId="urn:microsoft.com/office/officeart/2005/8/layout/orgChart1"/>
    <dgm:cxn modelId="{BEF54187-C8CB-4A74-B39B-7BB6A6265D69}" type="presParOf" srcId="{31066758-DD68-406E-9E09-27EABA4E231B}" destId="{39C4592C-A7A2-4968-944F-A8087BD7A34F}" srcOrd="1" destOrd="0" presId="urn:microsoft.com/office/officeart/2005/8/layout/orgChart1"/>
    <dgm:cxn modelId="{20801F3C-0C55-4BA0-BEE9-A5AA7C70FDFA}" type="presParOf" srcId="{31066758-DD68-406E-9E09-27EABA4E231B}" destId="{FD649D81-501F-4858-A8D1-4A6CA4051460}" srcOrd="2" destOrd="0" presId="urn:microsoft.com/office/officeart/2005/8/layout/orgChart1"/>
    <dgm:cxn modelId="{345596D5-09DE-4E57-88EB-79D018F7E00D}" type="presParOf" srcId="{62B2212A-4C1D-4996-A65D-E99B56177AAB}" destId="{24858BE9-7E50-432E-BFC0-1CD45B24D235}" srcOrd="2" destOrd="0" presId="urn:microsoft.com/office/officeart/2005/8/layout/orgChart1"/>
    <dgm:cxn modelId="{3705467A-1C1E-4AF4-8564-005562128F90}" type="presParOf" srcId="{24858BE9-7E50-432E-BFC0-1CD45B24D235}" destId="{B5D59BF4-A778-47A3-BBA7-2E16B9A4A949}" srcOrd="0" destOrd="0" presId="urn:microsoft.com/office/officeart/2005/8/layout/orgChart1"/>
    <dgm:cxn modelId="{73C1DA45-D7CF-453E-99F6-2363A519B35A}" type="presParOf" srcId="{24858BE9-7E50-432E-BFC0-1CD45B24D235}" destId="{CAD6F622-B4AD-494E-8FC9-4CA9B7F930FD}" srcOrd="1" destOrd="0" presId="urn:microsoft.com/office/officeart/2005/8/layout/orgChart1"/>
    <dgm:cxn modelId="{AD58BC75-2259-4681-80C6-A738049C974E}" type="presParOf" srcId="{CAD6F622-B4AD-494E-8FC9-4CA9B7F930FD}" destId="{FAEB0D2E-3E37-4F3C-AF19-C8E5C3EB2EE2}" srcOrd="0" destOrd="0" presId="urn:microsoft.com/office/officeart/2005/8/layout/orgChart1"/>
    <dgm:cxn modelId="{EAAC3CE6-F4C2-46A4-85A4-3C5865EB686B}" type="presParOf" srcId="{FAEB0D2E-3E37-4F3C-AF19-C8E5C3EB2EE2}" destId="{C84D4B6E-951B-4603-A6EC-B42DA433069B}" srcOrd="0" destOrd="0" presId="urn:microsoft.com/office/officeart/2005/8/layout/orgChart1"/>
    <dgm:cxn modelId="{529075C2-C9DD-4F8D-A00A-E438CE0C9A91}" type="presParOf" srcId="{FAEB0D2E-3E37-4F3C-AF19-C8E5C3EB2EE2}" destId="{24222F81-6575-497C-9EAE-ED624E07E64D}" srcOrd="1" destOrd="0" presId="urn:microsoft.com/office/officeart/2005/8/layout/orgChart1"/>
    <dgm:cxn modelId="{61E80A38-3C0A-47D8-B1AE-B81D537CBD70}" type="presParOf" srcId="{CAD6F622-B4AD-494E-8FC9-4CA9B7F930FD}" destId="{FD1E66C7-5F74-4780-A361-1FB318E75DA7}" srcOrd="1" destOrd="0" presId="urn:microsoft.com/office/officeart/2005/8/layout/orgChart1"/>
    <dgm:cxn modelId="{F892E969-C523-4040-8911-9394960E7B61}" type="presParOf" srcId="{CAD6F622-B4AD-494E-8FC9-4CA9B7F930FD}" destId="{E5C6E5F5-88E8-45E9-87D8-86CD258AEF9C}" srcOrd="2" destOrd="0" presId="urn:microsoft.com/office/officeart/2005/8/layout/orgChart1"/>
    <dgm:cxn modelId="{8A2A0A29-DA70-4076-8231-77808C7322B5}" type="presParOf" srcId="{24858BE9-7E50-432E-BFC0-1CD45B24D235}" destId="{A6CD9B9C-A3DA-4C82-9A77-EBDE389AE07A}" srcOrd="2" destOrd="0" presId="urn:microsoft.com/office/officeart/2005/8/layout/orgChart1"/>
    <dgm:cxn modelId="{C305CC53-F796-48E7-A5C3-94C3A9CBAE95}" type="presParOf" srcId="{24858BE9-7E50-432E-BFC0-1CD45B24D235}" destId="{58B6C062-9CFB-453B-86CF-3E4F4623E66F}" srcOrd="3" destOrd="0" presId="urn:microsoft.com/office/officeart/2005/8/layout/orgChart1"/>
    <dgm:cxn modelId="{330E00E9-CB7D-48B3-8BA1-A2E7F10D54B1}" type="presParOf" srcId="{58B6C062-9CFB-453B-86CF-3E4F4623E66F}" destId="{E2597654-5F17-44C6-B8DB-66116D9588B0}" srcOrd="0" destOrd="0" presId="urn:microsoft.com/office/officeart/2005/8/layout/orgChart1"/>
    <dgm:cxn modelId="{23646C0B-DF12-468F-93D2-BF9651E83846}" type="presParOf" srcId="{E2597654-5F17-44C6-B8DB-66116D9588B0}" destId="{0D91D668-E6F8-4F60-AAAF-583BC85D6A1A}" srcOrd="0" destOrd="0" presId="urn:microsoft.com/office/officeart/2005/8/layout/orgChart1"/>
    <dgm:cxn modelId="{B10A3712-6863-480C-A735-7071A6D302F7}" type="presParOf" srcId="{E2597654-5F17-44C6-B8DB-66116D9588B0}" destId="{EA9DBF6F-3404-41A3-81FB-E345F409AEA9}" srcOrd="1" destOrd="0" presId="urn:microsoft.com/office/officeart/2005/8/layout/orgChart1"/>
    <dgm:cxn modelId="{E3F6F8F6-5990-40C4-B4D0-D7D4DC9D24DB}" type="presParOf" srcId="{58B6C062-9CFB-453B-86CF-3E4F4623E66F}" destId="{5A8353F7-06CE-46B4-8B3F-AC7347C1B4D3}" srcOrd="1" destOrd="0" presId="urn:microsoft.com/office/officeart/2005/8/layout/orgChart1"/>
    <dgm:cxn modelId="{FF2220B7-3FB7-4DE9-8786-863F383E1FB3}" type="presParOf" srcId="{58B6C062-9CFB-453B-86CF-3E4F4623E66F}" destId="{37F8E760-9D0D-4212-A2DC-D339B1A68CC9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C0879-92FE-44CC-BDAE-26A8D8A00B89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B1E4-B24C-48A3-AC21-161B0C27C8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EB1E4-B24C-48A3-AC21-161B0C27C8A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7F3-12FB-48C7-B4A9-8471CB4186C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44C0A-5619-4632-B766-650EFA6DD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7F3-12FB-48C7-B4A9-8471CB4186C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4C0A-5619-4632-B766-650EFA6DD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7F3-12FB-48C7-B4A9-8471CB4186C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4C0A-5619-4632-B766-650EFA6DD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D637F3-12FB-48C7-B4A9-8471CB4186C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B344C0A-5619-4632-B766-650EFA6DD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7F3-12FB-48C7-B4A9-8471CB4186C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4C0A-5619-4632-B766-650EFA6DD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7F3-12FB-48C7-B4A9-8471CB4186C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4C0A-5619-4632-B766-650EFA6DD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4C0A-5619-4632-B766-650EFA6DD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7F3-12FB-48C7-B4A9-8471CB4186C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7F3-12FB-48C7-B4A9-8471CB4186C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4C0A-5619-4632-B766-650EFA6DD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7F3-12FB-48C7-B4A9-8471CB4186C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4C0A-5619-4632-B766-650EFA6DD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D637F3-12FB-48C7-B4A9-8471CB4186C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344C0A-5619-4632-B766-650EFA6DD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7F3-12FB-48C7-B4A9-8471CB4186C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44C0A-5619-4632-B766-650EFA6DD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D637F3-12FB-48C7-B4A9-8471CB4186C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B344C0A-5619-4632-B766-650EFA6DD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ll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ar-JO" sz="960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مكافحة الفساد</a:t>
            </a:r>
            <a:endParaRPr lang="en-US" sz="9600">
              <a:solidFill>
                <a:schemeClr val="accent6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73005"/>
            <a:ext cx="4572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smtClean="0">
                <a:solidFill>
                  <a:schemeClr val="accent4">
                    <a:lumMod val="75000"/>
                  </a:schemeClr>
                </a:solidFill>
              </a:rPr>
              <a:t>عمل الطالبة :علا الماضي</a:t>
            </a:r>
          </a:p>
          <a:p>
            <a:pPr algn="ctr"/>
            <a:r>
              <a:rPr lang="ar-JO" sz="2800" smtClean="0">
                <a:solidFill>
                  <a:schemeClr val="accent4">
                    <a:lumMod val="75000"/>
                  </a:schemeClr>
                </a:solidFill>
              </a:rPr>
              <a:t>من الصف الثامن</a:t>
            </a:r>
          </a:p>
          <a:p>
            <a:pPr algn="ctr"/>
            <a:r>
              <a:rPr lang="ar-JO" sz="2800" smtClean="0">
                <a:solidFill>
                  <a:schemeClr val="accent4">
                    <a:lumMod val="75000"/>
                  </a:schemeClr>
                </a:solidFill>
              </a:rPr>
              <a:t>بإشراف المعلمة:نادين رباع</a:t>
            </a:r>
            <a:endParaRPr lang="en-US" sz="280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Picture 5" descr="al-hijaz-al-ahliya-school-and-kindergarten-amman-3110292269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214290"/>
            <a:ext cx="1571636" cy="1571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JO" sz="320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JO" sz="3200" smtClean="0">
                <a:solidFill>
                  <a:schemeClr val="accent4">
                    <a:lumMod val="75000"/>
                  </a:schemeClr>
                </a:solidFill>
              </a:rPr>
              <a:t> الفساد هو إساءة استخدام السلطة الممنوحة للفرد،و استغلال الوظيفة سواءً أكانت في مجال المال أو في التهاون في تطبيق القوانين و الأنظمة.</a:t>
            </a:r>
          </a:p>
          <a:p>
            <a:pPr algn="r">
              <a:buNone/>
            </a:pPr>
            <a:r>
              <a:rPr lang="ar-JO" sz="3200" smtClean="0">
                <a:solidFill>
                  <a:schemeClr val="accent4">
                    <a:lumMod val="75000"/>
                  </a:schemeClr>
                </a:solidFill>
              </a:rPr>
              <a:t> وهو بصورهِ عامةٍ من أخطر القضايا التي تواجهها المجتمعات،</a:t>
            </a:r>
          </a:p>
          <a:p>
            <a:pPr algn="r">
              <a:buNone/>
            </a:pPr>
            <a:r>
              <a:rPr lang="ar-JO" sz="3200" smtClean="0">
                <a:solidFill>
                  <a:schemeClr val="accent4">
                    <a:lumMod val="75000"/>
                  </a:schemeClr>
                </a:solidFill>
              </a:rPr>
              <a:t>فهو آفة العصر لما يتركه من آثار سلبيةٍ في أبناء المجتمع الواحد،و انعكاسٍ على خطط التنمية.  </a:t>
            </a:r>
            <a:endParaRPr lang="en-US" sz="320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</p:spPr>
        <p:txBody>
          <a:bodyPr>
            <a:noAutofit/>
          </a:bodyPr>
          <a:lstStyle/>
          <a:p>
            <a:pPr algn="r"/>
            <a:r>
              <a:rPr lang="ar-JO" sz="960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مفهوم الفساد</a:t>
            </a:r>
            <a:endParaRPr lang="en-US" sz="9600">
              <a:solidFill>
                <a:schemeClr val="accent6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572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JO" sz="3600" smtClean="0">
                <a:solidFill>
                  <a:schemeClr val="accent4">
                    <a:lumMod val="75000"/>
                  </a:schemeClr>
                </a:solidFill>
              </a:rPr>
              <a:t>1-الابتعاد عن القيم الأخلاقية الحميدة.</a:t>
            </a:r>
          </a:p>
          <a:p>
            <a:pPr algn="r">
              <a:buNone/>
            </a:pPr>
            <a:r>
              <a:rPr lang="ar-JO" sz="3600" smtClean="0">
                <a:solidFill>
                  <a:schemeClr val="accent4">
                    <a:lumMod val="75000"/>
                  </a:schemeClr>
                </a:solidFill>
              </a:rPr>
              <a:t>2-ضعف الأجهزة الرقابية في القيام بدورها الفاعل أو غيابها.</a:t>
            </a:r>
          </a:p>
          <a:p>
            <a:pPr algn="r">
              <a:buNone/>
            </a:pPr>
            <a:r>
              <a:rPr lang="ar-JO" sz="3600" smtClean="0">
                <a:solidFill>
                  <a:schemeClr val="accent4">
                    <a:lumMod val="75000"/>
                  </a:schemeClr>
                </a:solidFill>
              </a:rPr>
              <a:t>3-الموروثات الاجتماعية الخاطئة.</a:t>
            </a:r>
          </a:p>
          <a:p>
            <a:pPr algn="r">
              <a:buNone/>
            </a:pPr>
            <a:r>
              <a:rPr lang="ar-JO" sz="3600" smtClean="0">
                <a:solidFill>
                  <a:schemeClr val="accent4">
                    <a:lumMod val="75000"/>
                  </a:schemeClr>
                </a:solidFill>
              </a:rPr>
              <a:t>4-عدم احترام سيادةِ القانون.</a:t>
            </a: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z="360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en-US" sz="360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219200"/>
          </a:xfrm>
        </p:spPr>
        <p:txBody>
          <a:bodyPr>
            <a:noAutofit/>
          </a:bodyPr>
          <a:lstStyle/>
          <a:p>
            <a:pPr algn="r"/>
            <a:r>
              <a:rPr lang="ar-JO" sz="800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أسباب الفساد</a:t>
            </a:r>
            <a:endParaRPr lang="en-US" sz="8000">
              <a:solidFill>
                <a:schemeClr val="accent6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39940" name="Picture 4" descr="نتيجة بحث الصور عن اليوم العالمي لمكافحة الفساد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7562"/>
            <a:ext cx="3429056" cy="35004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72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JO" sz="2800" smtClean="0">
                <a:solidFill>
                  <a:schemeClr val="accent4">
                    <a:lumMod val="75000"/>
                  </a:schemeClr>
                </a:solidFill>
              </a:rPr>
              <a:t>اعتمدت الجمعية العامة، في 31 أكتوبر من 2003، اتفاقية الأمم المتحدة لمكافحة الفساد.</a:t>
            </a:r>
          </a:p>
          <a:p>
            <a:pPr algn="r">
              <a:buNone/>
            </a:pPr>
            <a:r>
              <a:rPr lang="ar-JO" sz="2800" smtClean="0">
                <a:solidFill>
                  <a:schemeClr val="accent4">
                    <a:lumMod val="75000"/>
                  </a:schemeClr>
                </a:solidFill>
              </a:rPr>
              <a:t>اختارت الجمعية العامة يوم 9 ديسمبر سنوياً كيوم دولي لمكافحة الفساد، من أجل إذكاء الوعي عن مشكلة الفساد وعن دور الاتفاقية في مكافحته ومنعه. ودخلت الاتفاقية حيز التنفيذ في كانون الأول 2005.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600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اليوم العالمي لمكافحة الفساد</a:t>
            </a:r>
            <a:endParaRPr lang="en-US" sz="6000">
              <a:solidFill>
                <a:schemeClr val="accent6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Picture 3" descr="220px-Nodollarhandshak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29108"/>
            <a:ext cx="2357454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JO" smtClean="0">
                <a:solidFill>
                  <a:schemeClr val="accent4">
                    <a:lumMod val="75000"/>
                  </a:schemeClr>
                </a:solidFill>
              </a:rPr>
              <a:t>يؤدي الفساد إلى:</a:t>
            </a:r>
          </a:p>
          <a:p>
            <a:pPr algn="r">
              <a:buNone/>
            </a:pPr>
            <a:r>
              <a:rPr lang="ar-JO" smtClean="0">
                <a:solidFill>
                  <a:schemeClr val="accent4">
                    <a:lumMod val="75000"/>
                  </a:schemeClr>
                </a:solidFill>
              </a:rPr>
              <a:t>1-انهيار القيم الأخلاقية القائمة على الصدق و الأمانة و العدل و المساواة و تكافؤ الفرص.</a:t>
            </a:r>
          </a:p>
          <a:p>
            <a:pPr algn="r">
              <a:buNone/>
            </a:pPr>
            <a:r>
              <a:rPr lang="ar-JO" smtClean="0">
                <a:solidFill>
                  <a:schemeClr val="accent4">
                    <a:lumMod val="75000"/>
                  </a:schemeClr>
                </a:solidFill>
              </a:rPr>
              <a:t>2-يسهم في إنتشار النوايا السلبية لدى أفراد المجتمع.</a:t>
            </a:r>
          </a:p>
          <a:p>
            <a:pPr algn="r">
              <a:buNone/>
            </a:pPr>
            <a:r>
              <a:rPr lang="ar-JO" smtClean="0">
                <a:solidFill>
                  <a:schemeClr val="accent4">
                    <a:lumMod val="75000"/>
                  </a:schemeClr>
                </a:solidFill>
              </a:rPr>
              <a:t>3-يزيد من نسبة الفقراء .</a:t>
            </a:r>
          </a:p>
          <a:p>
            <a:pPr algn="r">
              <a:buNone/>
            </a:pPr>
            <a:r>
              <a:rPr lang="ar-JO" smtClean="0">
                <a:solidFill>
                  <a:schemeClr val="accent4">
                    <a:lumMod val="75000"/>
                  </a:schemeClr>
                </a:solidFill>
              </a:rPr>
              <a:t>4-يؤدي إلى التراجع في تقديم الخدمات الأساسية الصحية و التعليمية.</a:t>
            </a:r>
          </a:p>
          <a:p>
            <a:pPr algn="r">
              <a:buNone/>
            </a:pPr>
            <a:r>
              <a:rPr lang="ar-JO" smtClean="0">
                <a:solidFill>
                  <a:schemeClr val="accent4">
                    <a:lumMod val="75000"/>
                  </a:schemeClr>
                </a:solidFill>
              </a:rPr>
              <a:t>5-هجرة أصحاب الأموال إلى خارج الدولة,و يؤدي إلى هجرة الكفاءات.</a:t>
            </a:r>
          </a:p>
          <a:p>
            <a:pPr algn="r">
              <a:buNone/>
            </a:pPr>
            <a:r>
              <a:rPr lang="ar-JO" smtClean="0">
                <a:solidFill>
                  <a:schemeClr val="accent4">
                    <a:lumMod val="75000"/>
                  </a:schemeClr>
                </a:solidFill>
              </a:rPr>
              <a:t>6-يؤثر سلبا في مبادئ الديمقراطية في المجتمع.</a:t>
            </a:r>
          </a:p>
          <a:p>
            <a:pPr algn="r">
              <a:buNone/>
            </a:pPr>
            <a:endParaRPr lang="ar-JO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mtClean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endParaRPr lang="ar-JO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540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الآثار السلبية لانتشار الفساد</a:t>
            </a:r>
            <a:endParaRPr lang="en-US" sz="5400">
              <a:solidFill>
                <a:schemeClr val="accent6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JO" sz="2800" smtClean="0">
                <a:solidFill>
                  <a:schemeClr val="accent4">
                    <a:lumMod val="75000"/>
                  </a:schemeClr>
                </a:solidFill>
              </a:rPr>
              <a:t>1-المساواة بين الموطنين أمام القانون ،وتحقيق العدالة و تكافؤ الفرص.</a:t>
            </a:r>
          </a:p>
          <a:p>
            <a:pPr algn="r">
              <a:buNone/>
            </a:pPr>
            <a:r>
              <a:rPr lang="ar-JO" sz="2800" smtClean="0">
                <a:solidFill>
                  <a:schemeClr val="accent4">
                    <a:lumMod val="75000"/>
                  </a:schemeClr>
                </a:solidFill>
              </a:rPr>
              <a:t>2-تطبيق مبدأ المحاسبة و المساءلة عن أي تقصير في أداء الوظيفة.</a:t>
            </a:r>
          </a:p>
          <a:p>
            <a:pPr algn="r">
              <a:buNone/>
            </a:pPr>
            <a:r>
              <a:rPr lang="ar-JO" sz="2800" smtClean="0">
                <a:solidFill>
                  <a:schemeClr val="accent4">
                    <a:lumMod val="75000"/>
                  </a:schemeClr>
                </a:solidFill>
              </a:rPr>
              <a:t>3-الشفافية في وضع التشريعات و القوانين و الأنظمة ،و الوضوح في تطبيقها،ومعاقبة المخالفين.</a:t>
            </a:r>
          </a:p>
          <a:p>
            <a:pPr algn="r">
              <a:buNone/>
            </a:pPr>
            <a:r>
              <a:rPr lang="ar-JO" sz="2800" smtClean="0">
                <a:solidFill>
                  <a:schemeClr val="accent4">
                    <a:lumMod val="75000"/>
                  </a:schemeClr>
                </a:solidFill>
              </a:rPr>
              <a:t>4-التمسك بمنظومة القيم الحميدة التي تقوم على ممارسة الفضائل كالصدق و الأمانة و الأخلاص و الموضوعية و المهنية في العمل .</a:t>
            </a:r>
          </a:p>
          <a:p>
            <a:pPr algn="r">
              <a:buNone/>
            </a:pPr>
            <a:r>
              <a:rPr lang="ar-JO" sz="2800" smtClean="0">
                <a:solidFill>
                  <a:schemeClr val="accent4">
                    <a:lumMod val="75000"/>
                  </a:schemeClr>
                </a:solidFill>
              </a:rPr>
              <a:t>5-إحالة مرتكبي أعمال الفساد إلى السلطات القضائية لينالوا عقابهم.</a:t>
            </a:r>
          </a:p>
          <a:p>
            <a:pPr algn="r">
              <a:buNone/>
            </a:pPr>
            <a:r>
              <a:rPr lang="ar-JO" sz="2800" smtClean="0">
                <a:solidFill>
                  <a:schemeClr val="accent4">
                    <a:lumMod val="75000"/>
                  </a:schemeClr>
                </a:solidFill>
              </a:rPr>
              <a:t>6-توعية أفراد المجتمع بأخطار الفساد و آثاره على المواطن و الدولة.</a:t>
            </a:r>
            <a:endParaRPr lang="en-US" sz="280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normAutofit/>
          </a:bodyPr>
          <a:lstStyle/>
          <a:p>
            <a:pPr algn="r"/>
            <a:r>
              <a:rPr lang="ar-JO" sz="660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طرائق مكافحة الفساد</a:t>
            </a:r>
            <a:endParaRPr lang="en-US" sz="6600">
              <a:solidFill>
                <a:schemeClr val="accent6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JO" sz="2800" smtClean="0">
                <a:solidFill>
                  <a:schemeClr val="accent4">
                    <a:lumMod val="75000"/>
                  </a:schemeClr>
                </a:solidFill>
              </a:rPr>
              <a:t>تأسست هيئة مكافحة الفساد بإرادة ملكية سامية بوصفها هيئة مستقلة تعمل بالتنسيق مع الجهات ذات العلاقة على وضع إستراتيجية عامة لمكافحة الفساد و الوقاية منه،وتنفيذها بصورةمؤسسية؛للكشف عن مواطن الفساد ،والتحري عن القضايا المرتبطة به جميعها بما فيه الفساد المالي و الاداري و قد باشرت الهيئة عملها في التاسع عشر من شهر آذار من عام 2007م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399032"/>
          </a:xfrm>
        </p:spPr>
        <p:txBody>
          <a:bodyPr/>
          <a:lstStyle/>
          <a:p>
            <a:pPr algn="r"/>
            <a:r>
              <a:rPr lang="ar-JO" smtClean="0">
                <a:solidFill>
                  <a:schemeClr val="accent6">
                    <a:lumMod val="75000"/>
                  </a:schemeClr>
                </a:solidFill>
              </a:rPr>
              <a:t>هيئة مكافحة الفساد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14884"/>
            <a:ext cx="2076450" cy="21431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4786322"/>
            <a:ext cx="4643470" cy="2071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210</TotalTime>
  <Words>379</Words>
  <Application>Microsoft Office PowerPoint</Application>
  <PresentationFormat>On-screen Show (4:3)</PresentationFormat>
  <Paragraphs>85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مكافحة الفساد</vt:lpstr>
      <vt:lpstr>مفهوم الفساد</vt:lpstr>
      <vt:lpstr>أسباب الفساد</vt:lpstr>
      <vt:lpstr>اليوم العالمي لمكافحة الفساد</vt:lpstr>
      <vt:lpstr>Slide 5</vt:lpstr>
      <vt:lpstr>الآثار السلبية لانتشار الفساد</vt:lpstr>
      <vt:lpstr>طرائق مكافحة الفساد</vt:lpstr>
      <vt:lpstr>هيئة مكافحة الفساد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مكافحة الفساد</dc:title>
  <dc:creator>ayed</dc:creator>
  <cp:lastModifiedBy>ayed</cp:lastModifiedBy>
  <cp:revision>37</cp:revision>
  <dcterms:created xsi:type="dcterms:W3CDTF">2017-03-28T20:29:13Z</dcterms:created>
  <dcterms:modified xsi:type="dcterms:W3CDTF">2017-04-05T18:32:37Z</dcterms:modified>
</cp:coreProperties>
</file>