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24" autoAdjust="0"/>
  </p:normalViewPr>
  <p:slideViewPr>
    <p:cSldViewPr>
      <p:cViewPr>
        <p:scale>
          <a:sx n="66" d="100"/>
          <a:sy n="66" d="100"/>
        </p:scale>
        <p:origin x="-151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C81C-4956-4D61-A43E-B1F70F8AFC4C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2C7AF-DB22-433E-8B96-BE866EA46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2C7AF-DB22-433E-8B96-BE866EA46E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2C7AF-DB22-433E-8B96-BE866EA46E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2C7AF-DB22-433E-8B96-BE866EA46E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921D76A-9B57-4BC5-B57D-8FCC45058606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3AE91D-1CA9-4D8C-87D3-E148C883A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معجزات الرسل عليهم الصلاة والسلام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3" descr="ما_هي_معجزات_الانبياء_والرس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124200"/>
            <a:ext cx="600075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 smtClean="0"/>
              <a:t>تكملة الاسئلة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572000"/>
          </a:xfrm>
        </p:spPr>
        <p:txBody>
          <a:bodyPr/>
          <a:lstStyle/>
          <a:p>
            <a:pPr algn="r" rtl="1">
              <a:buNone/>
            </a:pPr>
            <a:r>
              <a:rPr lang="ar-JO" dirty="0" smtClean="0"/>
              <a:t>رسول الله</a:t>
            </a:r>
            <a:endParaRPr lang="en-US" dirty="0" smtClean="0"/>
          </a:p>
          <a:p>
            <a:pPr algn="r" rtl="1">
              <a:buNone/>
            </a:pPr>
            <a:r>
              <a:rPr lang="ar-JO" dirty="0" smtClean="0"/>
              <a:t>جواب: رسول الله موسى عليه السلام.</a:t>
            </a:r>
          </a:p>
          <a:p>
            <a:pPr algn="r" rtl="1">
              <a:buNone/>
            </a:pPr>
            <a:r>
              <a:rPr lang="ar-JO" dirty="0" smtClean="0"/>
              <a:t>معجزته : العصى واليد البيضاء.</a:t>
            </a:r>
          </a:p>
          <a:p>
            <a:pPr algn="r" rtl="1">
              <a:buNone/>
            </a:pPr>
            <a:endParaRPr lang="ar-JO" dirty="0" smtClean="0"/>
          </a:p>
          <a:p>
            <a:pPr algn="r" rtl="1">
              <a:buNone/>
            </a:pPr>
            <a:r>
              <a:rPr lang="ar-JO" dirty="0" smtClean="0"/>
              <a:t>اعلل:ايد الله تعالى رسوله محمدا صلى الله عليه وسلم بمعجزات كثيرة ,اعظمها القران الكريم.</a:t>
            </a:r>
          </a:p>
          <a:p>
            <a:pPr algn="r" rtl="1">
              <a:buNone/>
            </a:pPr>
            <a:r>
              <a:rPr lang="ar-JO" dirty="0" smtClean="0"/>
              <a:t>الجواب: ليكون دليلا على صدقه الى قيام الساعة.</a:t>
            </a:r>
          </a:p>
          <a:p>
            <a:pPr algn="r" rtl="1">
              <a:buNone/>
            </a:pPr>
            <a:endParaRPr lang="ar-JO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5257800" y="22098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ar-JO" dirty="0" smtClean="0"/>
          </a:p>
          <a:p>
            <a:pPr algn="ctr" rtl="1"/>
            <a:endParaRPr lang="ar-JO" dirty="0" smtClean="0"/>
          </a:p>
          <a:p>
            <a:pPr algn="ctr" rtl="1"/>
            <a:endParaRPr lang="ar-JO" dirty="0" smtClean="0"/>
          </a:p>
          <a:p>
            <a:pPr algn="ctr" rtl="1">
              <a:buNone/>
            </a:pPr>
            <a:r>
              <a:rPr lang="ar-JO" sz="7200" dirty="0" smtClean="0"/>
              <a:t>تم بحمد الله</a:t>
            </a:r>
          </a:p>
          <a:p>
            <a:pPr algn="ctr"/>
            <a:endParaRPr lang="ar-JO" dirty="0" smtClean="0"/>
          </a:p>
          <a:p>
            <a:pPr algn="ctr"/>
            <a:endParaRPr lang="ar-JO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8000" dirty="0" smtClean="0"/>
              <a:t>مامعنى المعجزة</a:t>
            </a:r>
            <a:endParaRPr lang="en-US" sz="8000" dirty="0"/>
          </a:p>
        </p:txBody>
      </p:sp>
      <p:pic>
        <p:nvPicPr>
          <p:cNvPr id="11" name="Content Placeholder 10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76400"/>
            <a:ext cx="2076450" cy="2286000"/>
          </a:xfrm>
        </p:spPr>
      </p:pic>
      <p:sp>
        <p:nvSpPr>
          <p:cNvPr id="23554" name="AutoShape 2" descr="Image result for ‫القران الكريم‬‎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Image result for ‫القران الكريم‬‎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Image result for ‫القران الكريم‬‎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Image result for ‫القران الكريم‬‎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2" name="Picture 10" descr="Image result for ‫القران الكريم‬‎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752600"/>
            <a:ext cx="2143125" cy="2143125"/>
          </a:xfrm>
          <a:prstGeom prst="rect">
            <a:avLst/>
          </a:prstGeom>
          <a:noFill/>
        </p:spPr>
      </p:pic>
      <p:sp>
        <p:nvSpPr>
          <p:cNvPr id="23564" name="AutoShape 12" descr="Image result for ‫قصة ناقة صالح‬‎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6" name="Picture 14" descr="Image result for ‫قصة ناقة صالح‬‎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752600"/>
            <a:ext cx="2047875" cy="22383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1399032"/>
          </a:xfrm>
        </p:spPr>
        <p:txBody>
          <a:bodyPr/>
          <a:lstStyle/>
          <a:p>
            <a:pPr algn="r"/>
            <a:r>
              <a:rPr lang="ar-JO" dirty="0" smtClean="0">
                <a:solidFill>
                  <a:srgbClr val="FF0000"/>
                </a:solidFill>
              </a:rPr>
              <a:t>المعجزة هي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114800"/>
          </a:xfrm>
        </p:spPr>
        <p:txBody>
          <a:bodyPr>
            <a:normAutofit/>
          </a:bodyPr>
          <a:lstStyle/>
          <a:p>
            <a:pPr algn="r"/>
            <a:r>
              <a:rPr lang="ar-JO" dirty="0" smtClean="0"/>
              <a:t>هي امر يؤيد الله سبحانه وتعالى به رسله, ليكون دليلا على صدق دعوتهم, وتحديا لاقوامهم, ولا يستطيع احد من الخلق ان ياتي بمثله.</a:t>
            </a:r>
            <a:endParaRPr lang="en-US" dirty="0"/>
          </a:p>
        </p:txBody>
      </p:sp>
      <p:pic>
        <p:nvPicPr>
          <p:cNvPr id="22530" name="Picture 2" descr="Image result for ‫المعجزة‬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34340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من معجزات الانبياء</a:t>
            </a:r>
            <a:endParaRPr lang="en-US" sz="6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sz="4800" dirty="0" smtClean="0"/>
              <a:t> ناقة نبي الله صالح عليه السلام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4800" dirty="0" smtClean="0"/>
              <a:t>العصا واليد البيضاء من معجزات نبي الله موسى عليه السلام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sz="4800" dirty="0" smtClean="0"/>
              <a:t>القران الكريم معجزة سيدنا محمد صلى الله عليه وسلم</a:t>
            </a:r>
            <a:endParaRPr lang="en-US" sz="4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dirty="0" smtClean="0">
                <a:solidFill>
                  <a:schemeClr val="accent4">
                    <a:lumMod val="75000"/>
                  </a:schemeClr>
                </a:solidFill>
              </a:rPr>
              <a:t>اولا : ناقة نبي الله صالح عليه السلام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76400"/>
            <a:ext cx="6172200" cy="452628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JO" dirty="0" smtClean="0"/>
              <a:t>اسم النبي : صالح عليه السلام</a:t>
            </a:r>
          </a:p>
          <a:p>
            <a:pPr algn="r" rtl="1"/>
            <a:r>
              <a:rPr lang="ar-JO" dirty="0" smtClean="0"/>
              <a:t>اسم قومه : ثمود </a:t>
            </a:r>
          </a:p>
          <a:p>
            <a:pPr algn="r" rtl="1"/>
            <a:r>
              <a:rPr lang="ar-JO" dirty="0" smtClean="0"/>
              <a:t>المعجزة : الناقة مميزة يشربون جميعا من حليبها وخصص يوم لها كاملا لتشرب وحدها وجعل اليوم الاخر للقبيلة </a:t>
            </a:r>
          </a:p>
          <a:p>
            <a:pPr algn="r" rtl="1"/>
            <a:r>
              <a:rPr lang="ar-JO" dirty="0" smtClean="0"/>
              <a:t>رد قومه على معجزته وصدق نبوته :لم يستجيبو له فقتلوها واصروا على كفرهم </a:t>
            </a:r>
          </a:p>
          <a:p>
            <a:pPr algn="r" rtl="1"/>
            <a:r>
              <a:rPr lang="ar-JO" dirty="0" smtClean="0"/>
              <a:t>عقاب قوم نبي الله صالح عليه السلام :اهلكهم ونجى صالحا ومن امن معه</a:t>
            </a:r>
          </a:p>
          <a:p>
            <a:pPr algn="r"/>
            <a:endParaRPr lang="ar-JO" dirty="0" smtClean="0"/>
          </a:p>
          <a:p>
            <a:endParaRPr lang="ar-JO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0482" name="AutoShape 2" descr="Image result for ‫القران الكريم‬‎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14" descr="Image result for ‫قصة ناقة صالح‬‎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038600"/>
            <a:ext cx="2047875" cy="22383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اناقش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ar-JO" sz="6000" dirty="0" smtClean="0"/>
              <a:t>لماذا جعل الله لقوم ثمود هذ النوع من المعجزة؟</a:t>
            </a:r>
            <a:endParaRPr lang="en-US" sz="6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4400" dirty="0" smtClean="0"/>
              <a:t>ثانيا :العصا واليد البيضاء من معجزات نبي الله موسى عليه السلام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46237"/>
            <a:ext cx="6629400" cy="452628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JO" dirty="0" smtClean="0"/>
              <a:t>اسم النبي : موسى عليه السلام </a:t>
            </a:r>
          </a:p>
          <a:p>
            <a:pPr algn="r" rtl="1"/>
            <a:r>
              <a:rPr lang="ar-JO" dirty="0" smtClean="0"/>
              <a:t>اسم قومه :بني اسرائيل </a:t>
            </a:r>
          </a:p>
          <a:p>
            <a:pPr algn="r" rtl="1"/>
            <a:r>
              <a:rPr lang="ar-JO" dirty="0" smtClean="0"/>
              <a:t>المعجزة : 1-القى عصاه فصارت حية تسعى </a:t>
            </a:r>
          </a:p>
          <a:p>
            <a:pPr algn="r" rtl="1">
              <a:buNone/>
            </a:pPr>
            <a:r>
              <a:rPr lang="ar-JO" dirty="0" smtClean="0"/>
              <a:t>2-وطلب الله منه ان يخرج يده من تحت ابطه فاذا هي بيضاء بخلاف لون بشرته</a:t>
            </a:r>
          </a:p>
          <a:p>
            <a:pPr algn="r" rtl="1">
              <a:buNone/>
            </a:pPr>
            <a:r>
              <a:rPr lang="ar-JO" dirty="0" smtClean="0"/>
              <a:t>3- ضرب البحر بعصاة فانقسم نصفين واصبح طريقا يابسا فسار عليه سيدنا موسى ومن اتبعه</a:t>
            </a:r>
          </a:p>
          <a:p>
            <a:pPr algn="r" rtl="1"/>
            <a:r>
              <a:rPr lang="ar-JO" dirty="0" smtClean="0"/>
              <a:t>رد قوم سيدنا موسى على مهجزته : كذب فرعون وقومه سيدنا موسى واتهموه بالكذب والسحر .</a:t>
            </a:r>
          </a:p>
          <a:p>
            <a:pPr algn="r" rtl="1"/>
            <a:r>
              <a:rPr lang="ar-JO" dirty="0" smtClean="0"/>
              <a:t>عقاب الله لقوم سيدنا موسى:اهلكه الله ومن اتبعه بالغرق</a:t>
            </a:r>
            <a:endParaRPr lang="en-US" dirty="0"/>
          </a:p>
        </p:txBody>
      </p:sp>
      <p:pic>
        <p:nvPicPr>
          <p:cNvPr id="5" name="Content Placeholder 10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419600"/>
            <a:ext cx="2076450" cy="2286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27176"/>
          </a:xfrm>
        </p:spPr>
        <p:txBody>
          <a:bodyPr>
            <a:normAutofit fontScale="90000"/>
          </a:bodyPr>
          <a:lstStyle/>
          <a:p>
            <a:pPr algn="r"/>
            <a:r>
              <a:rPr lang="ar-JO" dirty="0" smtClean="0"/>
              <a:t>ثالثا :</a:t>
            </a:r>
            <a:r>
              <a:rPr lang="ar-JO" sz="4400" dirty="0" smtClean="0"/>
              <a:t>القران الكريم معجزة سيدنا محمد صلى الله عليه وسلم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46236"/>
            <a:ext cx="6172200" cy="49069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JO" dirty="0" smtClean="0"/>
              <a:t>اسم الرسول :سيدنا محمد صلى الله عليه وسلم</a:t>
            </a:r>
          </a:p>
          <a:p>
            <a:pPr algn="r" rtl="1"/>
            <a:r>
              <a:rPr lang="ar-JO" dirty="0" smtClean="0"/>
              <a:t>القوم:بعث للناس كافة </a:t>
            </a:r>
          </a:p>
          <a:p>
            <a:pPr algn="r" rtl="1"/>
            <a:r>
              <a:rPr lang="ar-JO" dirty="0" smtClean="0"/>
              <a:t>المعجزة : معجزات كثيرة كان اعظمها القران الكريم وهو اخر الكتب السماوية</a:t>
            </a:r>
          </a:p>
          <a:p>
            <a:pPr algn="r" rtl="1"/>
            <a:r>
              <a:rPr lang="ar-JO" dirty="0" smtClean="0"/>
              <a:t>رد قومه على معجزته : كذبوه واذووه واتهموه بالسحر </a:t>
            </a:r>
          </a:p>
          <a:p>
            <a:pPr algn="r" rtl="1"/>
            <a:r>
              <a:rPr lang="ar-JO" dirty="0" smtClean="0"/>
              <a:t>ايده الله ونصره ونشر الاسلام وتبعه قومه و0تحدى الله الخلق ان ياتوا بمثله وستبقى البشرية عاجز</a:t>
            </a:r>
            <a:r>
              <a:rPr lang="en-US" dirty="0" smtClean="0"/>
              <a:t> </a:t>
            </a:r>
            <a:r>
              <a:rPr lang="ar-JO" dirty="0" smtClean="0"/>
              <a:t>ة عن ذلك حتى قيام الساعة</a:t>
            </a:r>
          </a:p>
          <a:p>
            <a:pPr algn="r" rtl="1"/>
            <a:endParaRPr lang="ar-JO" dirty="0" smtClean="0"/>
          </a:p>
          <a:p>
            <a:endParaRPr lang="en-US" dirty="0"/>
          </a:p>
        </p:txBody>
      </p:sp>
      <p:pic>
        <p:nvPicPr>
          <p:cNvPr id="4" name="Picture 10" descr="Image result for ‫القران الكريم‬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429000"/>
            <a:ext cx="2143125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الاسئلة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lvl="8" algn="r">
              <a:buNone/>
            </a:pPr>
            <a:r>
              <a:rPr lang="ar-JO" sz="4400" dirty="0" smtClean="0"/>
              <a:t>ابين معنى المعجزة؟</a:t>
            </a:r>
          </a:p>
          <a:p>
            <a:r>
              <a:rPr lang="ar-JO" sz="1400" dirty="0" smtClean="0"/>
              <a:t>هي امر يؤيد الله سبحانه وتعالى به رسله, ليكون دليلا على صدق دعوتهم, وتحديا لاقوامهم, ولا يستطيع احد من الخلق ان ياتي بمثله</a:t>
            </a:r>
            <a:endParaRPr lang="en-US" sz="1400" dirty="0" smtClean="0"/>
          </a:p>
          <a:p>
            <a:pPr algn="r"/>
            <a:r>
              <a:rPr lang="ar-JO" dirty="0" smtClean="0"/>
              <a:t>املا الفراغ في الشكل؟</a:t>
            </a:r>
          </a:p>
          <a:p>
            <a:pPr algn="r"/>
            <a:r>
              <a:rPr lang="ar-JO" dirty="0" smtClean="0"/>
              <a:t>رسول الله محمد صلى الله عليه وسلم. المعجزة : معجزات كثيرة كان اعظمها القران الكريم وهو اخر الكتب السماوية</a:t>
            </a:r>
          </a:p>
          <a:p>
            <a:pPr algn="r">
              <a:buNone/>
            </a:pPr>
            <a:r>
              <a:rPr lang="ar-JO" dirty="0" smtClean="0"/>
              <a:t>رسول الله صالح عليه السلام. </a:t>
            </a:r>
          </a:p>
          <a:p>
            <a:pPr algn="r">
              <a:buNone/>
            </a:pPr>
            <a:r>
              <a:rPr lang="ar-JO" dirty="0" smtClean="0"/>
              <a:t>المعجزة : الناقة مميزة يشربون جميعا من حليبها وخصص يوم لها كاملا لتشرب وحدها وجعل اليوم الاخر للقبيلة 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5257800" y="60960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197</TotalTime>
  <Words>421</Words>
  <Application>Microsoft Office PowerPoint</Application>
  <PresentationFormat>On-screen Show (4:3)</PresentationFormat>
  <Paragraphs>53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معجزات الرسل عليهم الصلاة والسلام </vt:lpstr>
      <vt:lpstr>مامعنى المعجزة</vt:lpstr>
      <vt:lpstr>المعجزة هي</vt:lpstr>
      <vt:lpstr>من معجزات الانبياء</vt:lpstr>
      <vt:lpstr>اولا : ناقة نبي الله صالح عليه السلام</vt:lpstr>
      <vt:lpstr>اناقش </vt:lpstr>
      <vt:lpstr>ثانيا :العصا واليد البيضاء من معجزات نبي الله موسى عليه السلام</vt:lpstr>
      <vt:lpstr>ثالثا :القران الكريم معجزة سيدنا محمد صلى الله عليه وسلم </vt:lpstr>
      <vt:lpstr>الاسئلة</vt:lpstr>
      <vt:lpstr>تكملة الاسئلة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معجزات الرسل عليهم الصلاة والسلام</dc:title>
  <dc:creator>Yazan</dc:creator>
  <cp:lastModifiedBy>Teachers</cp:lastModifiedBy>
  <cp:revision>27</cp:revision>
  <dcterms:created xsi:type="dcterms:W3CDTF">2017-02-19T17:34:04Z</dcterms:created>
  <dcterms:modified xsi:type="dcterms:W3CDTF">2017-03-09T20:59:28Z</dcterms:modified>
</cp:coreProperties>
</file>