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C725C1-F729-4A06-B6D1-253CCA043CF6}" type="datetimeFigureOut">
              <a:rPr lang="ar-JO" smtClean="0"/>
              <a:t>24/05/1438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DA84ED-990C-441D-82E8-10D8A8848947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2" descr="C:\Users\PC\Desktop\-1-7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31"/>
          <a:stretch/>
        </p:blipFill>
        <p:spPr bwMode="auto">
          <a:xfrm>
            <a:off x="0" y="-1538"/>
            <a:ext cx="9180512" cy="685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8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175351" cy="619268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ar-JO" sz="6600" b="1" dirty="0" smtClean="0">
                <a:solidFill>
                  <a:srgbClr val="FF0000"/>
                </a:solidFill>
              </a:rPr>
              <a:t>إعداد الطالبة</a:t>
            </a:r>
            <a:br>
              <a:rPr lang="ar-JO" sz="6600" b="1" dirty="0" smtClean="0">
                <a:solidFill>
                  <a:srgbClr val="FF0000"/>
                </a:solidFill>
              </a:rPr>
            </a:br>
            <a:r>
              <a:rPr lang="ar-JO" sz="4000" b="1" dirty="0" smtClean="0">
                <a:solidFill>
                  <a:srgbClr val="FF0000"/>
                </a:solidFill>
              </a:rPr>
              <a:t/>
            </a:r>
            <a:br>
              <a:rPr lang="ar-JO" sz="4000" b="1" dirty="0" smtClean="0">
                <a:solidFill>
                  <a:srgbClr val="FF0000"/>
                </a:solidFill>
              </a:rPr>
            </a:br>
            <a:r>
              <a:rPr lang="ar-JO" sz="6600" b="1" dirty="0" smtClean="0">
                <a:solidFill>
                  <a:srgbClr val="FF0000"/>
                </a:solidFill>
              </a:rPr>
              <a:t>قمر أبو سليم</a:t>
            </a:r>
            <a:br>
              <a:rPr lang="ar-JO" sz="6600" b="1" dirty="0" smtClean="0">
                <a:solidFill>
                  <a:srgbClr val="FF0000"/>
                </a:solidFill>
              </a:rPr>
            </a:br>
            <a:r>
              <a:rPr lang="ar-JO" sz="6600" b="1" dirty="0" smtClean="0">
                <a:solidFill>
                  <a:srgbClr val="FF0000"/>
                </a:solidFill>
              </a:rPr>
              <a:t/>
            </a:r>
            <a:br>
              <a:rPr lang="ar-JO" sz="6600" b="1" dirty="0" smtClean="0">
                <a:solidFill>
                  <a:srgbClr val="FF0000"/>
                </a:solidFill>
              </a:rPr>
            </a:br>
            <a:r>
              <a:rPr lang="ar-JO" sz="6600" dirty="0" smtClean="0">
                <a:solidFill>
                  <a:srgbClr val="FF0000"/>
                </a:solidFill>
              </a:rPr>
              <a:t>المعلمة</a:t>
            </a:r>
            <a:br>
              <a:rPr lang="ar-JO" sz="6600" dirty="0" smtClean="0">
                <a:solidFill>
                  <a:srgbClr val="FF0000"/>
                </a:solidFill>
              </a:rPr>
            </a:br>
            <a:r>
              <a:rPr lang="ar-JO" sz="6600" dirty="0" smtClean="0">
                <a:solidFill>
                  <a:srgbClr val="FF0000"/>
                </a:solidFill>
              </a:rPr>
              <a:t>منتهى عبابنة</a:t>
            </a:r>
            <a:endParaRPr lang="ar-JO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0488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2050" name="Picture 2" descr="C:\Users\PC\Desktop\-2-7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4"/>
          <a:stretch/>
        </p:blipFill>
        <p:spPr bwMode="auto">
          <a:xfrm>
            <a:off x="7703" y="0"/>
            <a:ext cx="9175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04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3074" name="Picture 2" descr="C:\Users\PC\Desktop\-3-7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 bwMode="auto">
          <a:xfrm>
            <a:off x="0" y="0"/>
            <a:ext cx="92126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048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098" name="Picture 2" descr="C:\Users\PC\Desktop\-4-7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0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5122" name="Picture 2" descr="C:\Users\PC\Desktop\-5-7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7"/>
          <a:stretch/>
        </p:blipFill>
        <p:spPr bwMode="auto">
          <a:xfrm>
            <a:off x="0" y="116632"/>
            <a:ext cx="906021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0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6146" name="Picture 2" descr="نتيجة بحث الصور عن مبطلات الصو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30"/>
            <a:ext cx="9144000" cy="68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0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0242" name="Picture 2" descr="نتيجة بحث الصور عن الأكل والشرب عمدا في رمضان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363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9343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8194" name="Picture 2" descr="نتيجة بحث الصور عن القيء في رمضا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74427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0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9218" name="Picture 2" descr="نتيجة بحث الصور عن القيء في رمضا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89"/>
            <a:ext cx="9144000" cy="685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0488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2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إعداد الطالبة  قمر أبو سليم  المعلمة منتهى عبابنة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</cp:revision>
  <dcterms:created xsi:type="dcterms:W3CDTF">2017-02-20T15:57:37Z</dcterms:created>
  <dcterms:modified xsi:type="dcterms:W3CDTF">2017-02-20T16:11:28Z</dcterms:modified>
</cp:coreProperties>
</file>