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8A6F45-6FD8-4384-BC10-255E06423B04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E792F8-54E0-4C67-B541-41B477D1D932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6704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21C-26D3-4911-95A7-6DD98DF93BCF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31575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الملك جبريل عليه السلام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21C-26D3-4911-95A7-6DD98DF93BCF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76539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أعمال</a:t>
            </a:r>
            <a:r>
              <a:rPr lang="ar-JO" baseline="0" dirty="0" smtClean="0"/>
              <a:t> الملائكة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21C-26D3-4911-95A7-6DD98DF93BCF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86068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21C-26D3-4911-95A7-6DD98DF93BCF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100137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21C-26D3-4911-95A7-6DD98DF93BCF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49123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7205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80656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1387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63920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01568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120920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14734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86927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9081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13714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04307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81D0-7FF5-42F8-AD50-119C8C63CF4E}" type="datetimeFigureOut">
              <a:rPr lang="ar-JO" smtClean="0"/>
              <a:pPr/>
              <a:t>18/06/1437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32C1-6CB7-4F02-BEE7-D1958AF8E7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33278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http://i73.servimg.com/u/f73/14/57/85/46/images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" y="0"/>
            <a:ext cx="9141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7311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429000"/>
            <a:ext cx="5328592" cy="1143000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315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 descr="http://beautyy.co/wp-content/uploads/2016/01/20160114-1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7984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26" y="0"/>
            <a:ext cx="9171339" cy="6858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3347865" y="488887"/>
            <a:ext cx="5618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الملك جبريل عليه السلام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5766" y="1844824"/>
            <a:ext cx="5319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ملك الموت عليه السلام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2089" y="2936637"/>
            <a:ext cx="4612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رضوان عليه السلام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8173" y="4033302"/>
            <a:ext cx="39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مالك عليه السلام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805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3" y="260648"/>
            <a:ext cx="336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أعمال الملائكة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431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7171" cy="68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2425" y="116632"/>
            <a:ext cx="7956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الملك جبريل عليه السلام:الموكل بالوحي.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1686172"/>
            <a:ext cx="91417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ملك الموت عليه السلام:الموكل بقبض الأرواح.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51" y="3429000"/>
            <a:ext cx="9727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رضوان عليه السلام:خازن الجنة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3195" y="5301208"/>
            <a:ext cx="6894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مالك عليه السلام : خازن النار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521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5800" b="1" dirty="0" smtClean="0">
                <a:solidFill>
                  <a:srgbClr val="FF0000"/>
                </a:solidFill>
              </a:rPr>
              <a:t>(صفات الملائكة)</a:t>
            </a:r>
          </a:p>
          <a:p>
            <a:pPr marL="0" indent="0" algn="ctr">
              <a:buNone/>
            </a:pPr>
            <a:r>
              <a:rPr lang="ar-J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لايأكلون ولا يشربون</a:t>
            </a:r>
          </a:p>
          <a:p>
            <a:pPr marL="0" indent="0" algn="ctr">
              <a:buNone/>
            </a:pPr>
            <a:r>
              <a:rPr lang="ar-J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لايعصون أوامر الله سبحانه وتعالى</a:t>
            </a:r>
          </a:p>
          <a:p>
            <a:pPr marL="0" indent="0" algn="ctr">
              <a:buNone/>
            </a:pPr>
            <a:r>
              <a:rPr lang="ar-J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قادرون على التشكل</a:t>
            </a:r>
          </a:p>
          <a:p>
            <a:pPr marL="0" indent="0" algn="ctr">
              <a:buNone/>
            </a:pPr>
            <a:r>
              <a:rPr lang="ar-J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خلقوا من نور</a:t>
            </a:r>
          </a:p>
          <a:p>
            <a:pPr marL="0" indent="0" algn="ctr">
              <a:buNone/>
            </a:pPr>
            <a:r>
              <a:rPr lang="ar-J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لايوصفون بالذكورة أو الأنوثة</a:t>
            </a:r>
          </a:p>
          <a:p>
            <a:pPr marL="0" indent="0" algn="ctr">
              <a:buNone/>
            </a:pPr>
            <a:r>
              <a:rPr lang="ar-J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عددهم كبير لا يعلمه الا الله تعالى</a:t>
            </a:r>
            <a:endParaRPr lang="ar-JO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157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</Words>
  <Application>Microsoft Office PowerPoint</Application>
  <PresentationFormat>On-screen Show (4:3)</PresentationFormat>
  <Paragraphs>24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 </vt:lpstr>
      <vt:lpstr>Slide 5</vt:lpstr>
      <vt:lpstr>Slide 6</vt:lpstr>
      <vt:lpstr>Slide 7</vt:lpstr>
    </vt:vector>
  </TitlesOfParts>
  <Company>Jordan Telecom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Orange</dc:creator>
  <cp:lastModifiedBy>Heba Ababneh</cp:lastModifiedBy>
  <cp:revision>2</cp:revision>
  <dcterms:created xsi:type="dcterms:W3CDTF">2016-02-17T05:00:03Z</dcterms:created>
  <dcterms:modified xsi:type="dcterms:W3CDTF">2016-03-27T17:36:14Z</dcterms:modified>
</cp:coreProperties>
</file>