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67" r:id="rId2"/>
    <p:sldId id="256" r:id="rId3"/>
    <p:sldId id="257" r:id="rId4"/>
    <p:sldId id="271" r:id="rId5"/>
    <p:sldId id="272" r:id="rId6"/>
    <p:sldId id="273" r:id="rId7"/>
    <p:sldId id="270" r:id="rId8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94444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15/08/1441</a:t>
            </a:fld>
            <a:endParaRPr lang="ar-J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15/08/1441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15/08/1441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15/08/1441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15/08/1441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15/08/1441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15/08/1441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15/08/1441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15/08/1441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15/08/1441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15/08/1441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A3B0F7-CD49-4FE6-A7EF-A8CBB05ED365}" type="datetimeFigureOut">
              <a:rPr lang="ar-JO" smtClean="0"/>
              <a:pPr/>
              <a:t>15/08/1441</a:t>
            </a:fld>
            <a:endParaRPr lang="ar-J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 l="30988" t="12048" r="31248" b="15060"/>
          <a:stretch>
            <a:fillRect/>
          </a:stretch>
        </p:blipFill>
        <p:spPr bwMode="auto">
          <a:xfrm>
            <a:off x="611560" y="404664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 l="41572" t="30723" r="41114" b="36998"/>
          <a:stretch>
            <a:fillRect/>
          </a:stretch>
        </p:blipFill>
        <p:spPr bwMode="auto">
          <a:xfrm>
            <a:off x="6948265" y="404664"/>
            <a:ext cx="155066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1484784"/>
            <a:ext cx="446449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dirty="0" smtClean="0"/>
              <a:t>مدارس الحجاز الاهلية الثانية</a:t>
            </a:r>
            <a:endParaRPr lang="ar-JO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501009"/>
            <a:ext cx="748883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dirty="0" smtClean="0"/>
              <a:t>مادة الثقافة المالية</a:t>
            </a:r>
          </a:p>
          <a:p>
            <a:pPr algn="ctr"/>
            <a:r>
              <a:rPr lang="ar-JO" sz="3200" dirty="0" smtClean="0"/>
              <a:t>للصف العاشر</a:t>
            </a:r>
          </a:p>
          <a:p>
            <a:pPr algn="ctr"/>
            <a:r>
              <a:rPr lang="ar-JO" sz="3200" dirty="0" smtClean="0"/>
              <a:t>عنوان الدرس / الوكالة</a:t>
            </a:r>
          </a:p>
          <a:p>
            <a:pPr algn="ctr"/>
            <a:r>
              <a:rPr lang="ar-JO" sz="3200" dirty="0" smtClean="0"/>
              <a:t>معلمة المادة/ حنان ذوابه</a:t>
            </a:r>
            <a:endParaRPr lang="ar-JO" sz="32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83568" y="5589240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8"/>
            <a:ext cx="7772400" cy="2088231"/>
          </a:xfrm>
        </p:spPr>
        <p:txBody>
          <a:bodyPr>
            <a:normAutofit/>
          </a:bodyPr>
          <a:lstStyle/>
          <a:p>
            <a:r>
              <a:rPr lang="ar-JO" dirty="0" smtClean="0"/>
              <a:t>                   الوكالة</a:t>
            </a:r>
            <a:br>
              <a:rPr lang="ar-JO" dirty="0" smtClean="0"/>
            </a:br>
            <a:r>
              <a:rPr lang="ar-JO" dirty="0" smtClean="0"/>
              <a:t> النتاجات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382144"/>
            <a:ext cx="7048872" cy="2639144"/>
          </a:xfrm>
        </p:spPr>
        <p:txBody>
          <a:bodyPr>
            <a:normAutofit/>
          </a:bodyPr>
          <a:lstStyle/>
          <a:p>
            <a:r>
              <a:rPr lang="ar-JO" dirty="0" smtClean="0">
                <a:solidFill>
                  <a:schemeClr val="tx1"/>
                </a:solidFill>
              </a:rPr>
              <a:t>سنتعلم في هذا الدرس</a:t>
            </a:r>
          </a:p>
          <a:p>
            <a:pPr algn="r">
              <a:buFontTx/>
              <a:buChar char="-"/>
            </a:pPr>
            <a:r>
              <a:rPr lang="ar-JO" dirty="0" smtClean="0">
                <a:solidFill>
                  <a:schemeClr val="tx1"/>
                </a:solidFill>
              </a:rPr>
              <a:t> تعرف مفهوم الوكالة</a:t>
            </a:r>
          </a:p>
          <a:p>
            <a:pPr algn="r">
              <a:buFontTx/>
              <a:buChar char="-"/>
            </a:pPr>
            <a:r>
              <a:rPr lang="ar-JO" dirty="0" smtClean="0">
                <a:solidFill>
                  <a:schemeClr val="tx1"/>
                </a:solidFill>
              </a:rPr>
              <a:t>استنتاج الممارسات المالية الغير مسؤولة عند استخدام الوكالات</a:t>
            </a:r>
          </a:p>
          <a:p>
            <a:pPr algn="r">
              <a:buFontTx/>
              <a:buChar char="-"/>
            </a:pPr>
            <a:r>
              <a:rPr lang="ar-JO" dirty="0" smtClean="0">
                <a:solidFill>
                  <a:schemeClr val="tx1"/>
                </a:solidFill>
              </a:rPr>
              <a:t> تحديد انواع الوكالة</a:t>
            </a:r>
          </a:p>
          <a:p>
            <a:pPr>
              <a:buFontTx/>
              <a:buChar char="-"/>
            </a:pPr>
            <a:endParaRPr lang="ar-JO" dirty="0" smtClean="0"/>
          </a:p>
          <a:p>
            <a:endParaRPr lang="ar-JO" dirty="0" smtClean="0"/>
          </a:p>
          <a:p>
            <a:pPr>
              <a:buFontTx/>
              <a:buChar char="-"/>
            </a:pPr>
            <a:endParaRPr lang="ar-JO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611560" y="535644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ar-JO" dirty="0" smtClean="0"/>
              <a:t>ما هو مفهوم الوكالة</a:t>
            </a:r>
            <a:endParaRPr lang="ar-JO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352928" cy="2376264"/>
          </a:xfrm>
        </p:spPr>
        <p:txBody>
          <a:bodyPr>
            <a:normAutofit lnSpcReduction="10000"/>
          </a:bodyPr>
          <a:lstStyle/>
          <a:p>
            <a:r>
              <a:rPr lang="ar-JO" dirty="0" smtClean="0">
                <a:solidFill>
                  <a:schemeClr val="tx1"/>
                </a:solidFill>
              </a:rPr>
              <a:t>الوكالة :هي عقد بين طرفين الموكل و الوكيل حيث يتولى الوكيل اتمام عمل</a:t>
            </a:r>
          </a:p>
          <a:p>
            <a:r>
              <a:rPr lang="ar-JO" dirty="0" smtClean="0"/>
              <a:t>          </a:t>
            </a:r>
            <a:r>
              <a:rPr lang="ar-JO" dirty="0" smtClean="0">
                <a:solidFill>
                  <a:schemeClr val="tx1"/>
                </a:solidFill>
              </a:rPr>
              <a:t>نيابة عن الموكل .</a:t>
            </a:r>
          </a:p>
          <a:p>
            <a:r>
              <a:rPr lang="ar-JO" dirty="0" smtClean="0"/>
              <a:t>الوكيل : الشخص المفوض قانونيا باتمام عمل او عدة اعمال .</a:t>
            </a:r>
          </a:p>
          <a:p>
            <a:r>
              <a:rPr lang="ar-JO" dirty="0" smtClean="0">
                <a:solidFill>
                  <a:schemeClr val="tx1"/>
                </a:solidFill>
              </a:rPr>
              <a:t>الموكل : الشخص الذي فوض شخصا اخر قانونيا لاتمام عمل او عدة اعمال .</a:t>
            </a:r>
          </a:p>
          <a:p>
            <a:r>
              <a:rPr lang="ar-JO" dirty="0" smtClean="0"/>
              <a:t>          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endParaRPr lang="ar-JO" dirty="0">
              <a:solidFill>
                <a:schemeClr val="tx1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395536" y="5805264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 </a:t>
            </a:r>
            <a:r>
              <a:rPr lang="ar-JO" dirty="0" smtClean="0"/>
              <a:t> الممارسات المالية الغير مسؤولة عند استخدام الوكالات</a:t>
            </a:r>
            <a:endParaRPr lang="ar-JO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356992"/>
            <a:ext cx="8712968" cy="3312368"/>
          </a:xfrm>
        </p:spPr>
        <p:txBody>
          <a:bodyPr>
            <a:normAutofit/>
          </a:bodyPr>
          <a:lstStyle/>
          <a:p>
            <a:r>
              <a:rPr lang="ar-JO" dirty="0" smtClean="0">
                <a:solidFill>
                  <a:schemeClr val="tx1"/>
                </a:solidFill>
              </a:rPr>
              <a:t>حتى تكون الوكالة صحيحة وخالية من العيوب ، يجب تحقق الشروط التالية:</a:t>
            </a:r>
          </a:p>
          <a:p>
            <a:pPr>
              <a:buFontTx/>
              <a:buChar char="-"/>
            </a:pPr>
            <a:r>
              <a:rPr lang="ar-JO" dirty="0" smtClean="0"/>
              <a:t>ان يكون للموكل والوكيل حق التصرف في الشي الموكل به .</a:t>
            </a:r>
          </a:p>
          <a:p>
            <a:pPr>
              <a:buFontTx/>
              <a:buChar char="-"/>
            </a:pPr>
            <a:r>
              <a:rPr lang="ar-JO" dirty="0" smtClean="0"/>
              <a:t>ان يكون الموكل والوكيل جائزي التصرف، فلا تصح وكالة الصبي او المجنون .</a:t>
            </a:r>
          </a:p>
          <a:p>
            <a:pPr>
              <a:buFontTx/>
              <a:buChar char="-"/>
            </a:pPr>
            <a:r>
              <a:rPr lang="ar-JO" dirty="0" smtClean="0">
                <a:solidFill>
                  <a:schemeClr val="tx1"/>
                </a:solidFill>
              </a:rPr>
              <a:t>ان يكون العمل الموكل به مشروعا .</a:t>
            </a:r>
          </a:p>
          <a:p>
            <a:pPr>
              <a:buFontTx/>
              <a:buChar char="-"/>
            </a:pPr>
            <a:r>
              <a:rPr lang="ar-JO" dirty="0" smtClean="0"/>
              <a:t>ان يكون الفعل الذي يراد القيام به من الافعال التي تقبل فيها النيابة .</a:t>
            </a:r>
            <a:endParaRPr lang="ar-JO" dirty="0" smtClean="0">
              <a:solidFill>
                <a:schemeClr val="tx1"/>
              </a:solidFill>
            </a:endParaRPr>
          </a:p>
          <a:p>
            <a:r>
              <a:rPr lang="ar-JO" dirty="0" smtClean="0"/>
              <a:t>          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endParaRPr lang="ar-JO" dirty="0">
              <a:solidFill>
                <a:schemeClr val="tx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611560" y="5500464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656184"/>
          </a:xfrm>
        </p:spPr>
        <p:txBody>
          <a:bodyPr>
            <a:normAutofit/>
          </a:bodyPr>
          <a:lstStyle/>
          <a:p>
            <a:pPr algn="ctr"/>
            <a:r>
              <a:rPr lang="ar-JO" dirty="0" smtClean="0"/>
              <a:t> انواع الوكالة</a:t>
            </a:r>
            <a:endParaRPr lang="ar-JO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284984"/>
            <a:ext cx="8712968" cy="223224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ar-JO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ar-JO" dirty="0" smtClean="0">
                <a:solidFill>
                  <a:schemeClr val="tx1"/>
                </a:solidFill>
              </a:rPr>
              <a:t>الوكالة الخاصة : وهي التوكيل بفعل معين فقط وقد تحدد بتاريخ معين .</a:t>
            </a:r>
          </a:p>
          <a:p>
            <a:pPr>
              <a:buFontTx/>
              <a:buChar char="-"/>
            </a:pPr>
            <a:endParaRPr lang="ar-JO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ar-JO" dirty="0" smtClean="0"/>
              <a:t>الوكالة العامة : وهي توكيل الوكيل بعدة اعمال نيابة عن الموكل .</a:t>
            </a:r>
            <a:endParaRPr lang="ar-JO" dirty="0">
              <a:solidFill>
                <a:schemeClr val="tx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539552" y="5860504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656184"/>
          </a:xfrm>
        </p:spPr>
        <p:txBody>
          <a:bodyPr>
            <a:normAutofit/>
          </a:bodyPr>
          <a:lstStyle/>
          <a:p>
            <a:pPr algn="ctr"/>
            <a:r>
              <a:rPr lang="ar-JO" dirty="0" smtClean="0"/>
              <a:t> انتهاء الوكالة</a:t>
            </a:r>
            <a:endParaRPr lang="ar-JO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356992"/>
            <a:ext cx="8712968" cy="2952328"/>
          </a:xfrm>
        </p:spPr>
        <p:txBody>
          <a:bodyPr>
            <a:normAutofit/>
          </a:bodyPr>
          <a:lstStyle/>
          <a:p>
            <a:r>
              <a:rPr lang="ar-JO" dirty="0" smtClean="0"/>
              <a:t>ينتهي عقد الوكالة في الحالات التالية : </a:t>
            </a:r>
          </a:p>
          <a:p>
            <a:r>
              <a:rPr lang="ar-JO" dirty="0" smtClean="0">
                <a:solidFill>
                  <a:schemeClr val="tx1"/>
                </a:solidFill>
              </a:rPr>
              <a:t>1- اذا ورد في نص الوكالة ما يحدد مدتها بأقل من سنة .</a:t>
            </a:r>
          </a:p>
          <a:p>
            <a:r>
              <a:rPr lang="ar-JO" dirty="0" smtClean="0"/>
              <a:t>2- عند اتمام العمل الموكل به .</a:t>
            </a:r>
          </a:p>
          <a:p>
            <a:r>
              <a:rPr lang="ar-JO" dirty="0" smtClean="0">
                <a:solidFill>
                  <a:schemeClr val="tx1"/>
                </a:solidFill>
              </a:rPr>
              <a:t>3- وفاة الموكل او الوكيل .</a:t>
            </a:r>
          </a:p>
          <a:p>
            <a:r>
              <a:rPr lang="ar-JO" dirty="0" smtClean="0"/>
              <a:t>4- قيام الموكل بالغاء عقد الوكالة .</a:t>
            </a:r>
            <a:endParaRPr lang="ar-JO" dirty="0">
              <a:solidFill>
                <a:schemeClr val="tx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539552" y="5716488"/>
            <a:ext cx="664840" cy="66484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408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 smtClean="0"/>
              <a:t>ورقة عمل....</a:t>
            </a:r>
            <a:br>
              <a:rPr lang="ar-JO" b="1" dirty="0" smtClean="0"/>
            </a:br>
            <a:r>
              <a:rPr lang="ar-JO" b="1" dirty="0" smtClean="0"/>
              <a:t>صفحــــــــ113ـــــه الحالة (4-11)</a:t>
            </a:r>
            <a:endParaRPr lang="ar-JO" b="1" dirty="0"/>
          </a:p>
        </p:txBody>
      </p:sp>
      <p:pic>
        <p:nvPicPr>
          <p:cNvPr id="4" name="Content Placeholder 3" descr="كيف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7" y="1935163"/>
            <a:ext cx="6912768" cy="4389437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539552" y="5661248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1230</TotalTime>
  <Words>232</Words>
  <Application>Microsoft Office PowerPoint</Application>
  <PresentationFormat>On-screen Show (4:3)</PresentationFormat>
  <Paragraphs>36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Slide 1</vt:lpstr>
      <vt:lpstr>                   الوكالة  النتاجات</vt:lpstr>
      <vt:lpstr>  ما هو مفهوم الوكالة</vt:lpstr>
      <vt:lpstr>   الممارسات المالية الغير مسؤولة عند استخدام الوكالات</vt:lpstr>
      <vt:lpstr> انواع الوكالة</vt:lpstr>
      <vt:lpstr> انتهاء الوكالة</vt:lpstr>
      <vt:lpstr>ورقة عمل.... صفحــــــــ113ـــــه الحالة (4-11)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الدرس حافظ على مالك</dc:title>
  <dc:creator>hanan</dc:creator>
  <cp:lastModifiedBy>hanan</cp:lastModifiedBy>
  <cp:revision>59</cp:revision>
  <dcterms:created xsi:type="dcterms:W3CDTF">2020-03-24T17:41:16Z</dcterms:created>
  <dcterms:modified xsi:type="dcterms:W3CDTF">2020-04-07T22:29:33Z</dcterms:modified>
</cp:coreProperties>
</file>