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0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19" autoAdjust="0"/>
    <p:restoredTop sz="94660"/>
  </p:normalViewPr>
  <p:slideViewPr>
    <p:cSldViewPr snapToGrid="0">
      <p:cViewPr>
        <p:scale>
          <a:sx n="57" d="100"/>
          <a:sy n="57" d="100"/>
        </p:scale>
        <p:origin x="18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84A14-04A9-40F6-83C3-F00D849CBE8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CC1A5-9DD2-4AE2-84C5-98E228718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4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CC1A5-9DD2-4AE2-84C5-98E228718B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9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EDFA-8D15-4F28-8533-3C0924CA5135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7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D6B4-1F8C-4B46-8583-80E9B902B61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20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3F6-5A40-43B4-B9AB-8C751D41BB42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57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D958-7151-4555-A916-974547E41200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62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2DE-EF81-41F8-99DC-6421D7BF5DF6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7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F46-EEFF-4839-A37F-22A3608E0B7F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51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5C1C-090F-4546-A1D1-D9F249ACFF1C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97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8A83-35CF-4A3A-BA80-3E73C2C2E26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7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DBB7-9F8A-4D23-BA41-321839186551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22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55FA-17E0-41CA-BCB4-0C86FCC3953A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28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758-5152-4A17-B975-9214E745AF5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0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E3B3-FCDC-4346-B124-5648A734EEB4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7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1873" y="1842747"/>
            <a:ext cx="56845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6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الرّابعة/ الدّرس الخامس </a:t>
            </a:r>
            <a:endParaRPr lang="en-US" sz="6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185" y="734751"/>
            <a:ext cx="49023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6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الصّف التّاسع/ مادّة التّاريخ</a:t>
            </a:r>
            <a:endParaRPr lang="en-US" sz="6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667990" y="3138054"/>
            <a:ext cx="5226628" cy="306531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الإيطالية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9" name="~PP4011.WAV">
            <a:hlinkClick r:id="" action="ppaction://media"/>
          </p:cNvPr>
          <p:cNvPicPr>
            <a:picLocks noRot="1" noChangeAspect="1"/>
          </p:cNvPicPr>
          <p:nvPr>
            <a:wavAudioFile r:embed="rId1" name="~PP4011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594861"/>
      </p:ext>
    </p:extLst>
  </p:cSld>
  <p:clrMapOvr>
    <a:masterClrMapping/>
  </p:clrMapOvr>
  <p:transition advTm="1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243d0843-02d1-465a-bdfe-b7020e0e8d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10801350" cy="6858000"/>
          </a:xfrm>
          <a:prstGeom prst="rect">
            <a:avLst/>
          </a:prstGeom>
        </p:spPr>
      </p:pic>
      <p:pic>
        <p:nvPicPr>
          <p:cNvPr id="4" name="~PP1391.WAV">
            <a:hlinkClick r:id="" action="ppaction://media"/>
          </p:cNvPr>
          <p:cNvPicPr>
            <a:picLocks noRot="1" noChangeAspect="1"/>
          </p:cNvPicPr>
          <p:nvPr>
            <a:wavAudioFile r:embed="rId1" name="~PP1391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7ab12b1b-b2b0-467e-a99e-faa7f01699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0"/>
            <a:ext cx="10382250" cy="6858000"/>
          </a:xfrm>
          <a:prstGeom prst="rect">
            <a:avLst/>
          </a:prstGeom>
        </p:spPr>
      </p:pic>
      <p:pic>
        <p:nvPicPr>
          <p:cNvPr id="4" name="~PP2274.WAV">
            <a:hlinkClick r:id="" action="ppaction://media"/>
          </p:cNvPr>
          <p:cNvPicPr>
            <a:picLocks noRot="1" noChangeAspect="1"/>
          </p:cNvPicPr>
          <p:nvPr>
            <a:wavAudioFile r:embed="rId1" name="~PP2274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022b679a-007e-4341-ac91-11266fffd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15" y="0"/>
            <a:ext cx="9309215" cy="6858000"/>
          </a:xfrm>
          <a:prstGeom prst="rect">
            <a:avLst/>
          </a:prstGeom>
        </p:spPr>
      </p:pic>
      <p:pic>
        <p:nvPicPr>
          <p:cNvPr id="4" name="~PP2063.WAV">
            <a:hlinkClick r:id="" action="ppaction://media"/>
          </p:cNvPr>
          <p:cNvPicPr>
            <a:picLocks noRot="1" noChangeAspect="1"/>
          </p:cNvPicPr>
          <p:nvPr>
            <a:wavAudioFile r:embed="rId1" name="~PP2063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fbdfff2c-fa62-4e03-9539-60013a3f08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1506200" cy="6858000"/>
          </a:xfrm>
          <a:prstGeom prst="rect">
            <a:avLst/>
          </a:prstGeom>
        </p:spPr>
      </p:pic>
      <p:pic>
        <p:nvPicPr>
          <p:cNvPr id="4" name="~PP2276.WAV">
            <a:hlinkClick r:id="" action="ppaction://media"/>
          </p:cNvPr>
          <p:cNvPicPr>
            <a:picLocks noRot="1" noChangeAspect="1"/>
          </p:cNvPicPr>
          <p:nvPr>
            <a:wavAudioFile r:embed="rId1" name="~PP2276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0569915c-74ac-4a8c-be01-a0523399a4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7" y="0"/>
            <a:ext cx="10141528" cy="6858000"/>
          </a:xfrm>
          <a:prstGeom prst="rect">
            <a:avLst/>
          </a:prstGeom>
        </p:spPr>
      </p:pic>
      <p:pic>
        <p:nvPicPr>
          <p:cNvPr id="4" name="~PP1757.WAV">
            <a:hlinkClick r:id="" action="ppaction://media"/>
          </p:cNvPr>
          <p:cNvPicPr>
            <a:picLocks noRot="1" noChangeAspect="1"/>
          </p:cNvPicPr>
          <p:nvPr>
            <a:wavAudioFile r:embed="rId1" name="~PP1757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c84480b4-dc38-4c3f-82bc-64596581d8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0"/>
            <a:ext cx="9906000" cy="6858000"/>
          </a:xfrm>
          <a:prstGeom prst="rect">
            <a:avLst/>
          </a:prstGeom>
        </p:spPr>
      </p:pic>
      <p:pic>
        <p:nvPicPr>
          <p:cNvPr id="4" name="~PP3553.WAV">
            <a:hlinkClick r:id="" action="ppaction://media"/>
          </p:cNvPr>
          <p:cNvPicPr>
            <a:picLocks noRot="1" noChangeAspect="1"/>
          </p:cNvPicPr>
          <p:nvPr>
            <a:wavAudioFile r:embed="rId1" name="~PP3553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282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JO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دمتم سالمين </a:t>
            </a:r>
          </a:p>
          <a:p>
            <a:pPr algn="ctr"/>
            <a:endParaRPr lang="ar-JO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JO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نــاديــن محمــود ربـّـاع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6" name="~PP3934.WAV">
            <a:hlinkClick r:id="" action="ppaction://media"/>
          </p:cNvPr>
          <p:cNvPicPr>
            <a:picLocks noRot="1" noChangeAspect="1"/>
          </p:cNvPicPr>
          <p:nvPr>
            <a:wavAudioFile r:embed="rId1" name="~PP3934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1884497"/>
      </p:ext>
    </p:extLst>
  </p:cSld>
  <p:clrMapOvr>
    <a:masterClrMapping/>
  </p:clrMapOvr>
  <p:transition advTm="4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42</Words>
  <Application>Microsoft Office PowerPoint</Application>
  <PresentationFormat>مخصص</PresentationFormat>
  <Paragraphs>15</Paragraphs>
  <Slides>8</Slides>
  <Notes>1</Notes>
  <HiddenSlides>0</HiddenSlides>
  <MMClips>8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AFC</cp:lastModifiedBy>
  <cp:revision>189</cp:revision>
  <dcterms:created xsi:type="dcterms:W3CDTF">2020-03-26T12:06:24Z</dcterms:created>
  <dcterms:modified xsi:type="dcterms:W3CDTF">2020-04-21T20:19:18Z</dcterms:modified>
</cp:coreProperties>
</file>