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9"/>
  </p:notesMasterIdLst>
  <p:sldIdLst>
    <p:sldId id="256" r:id="rId2"/>
    <p:sldId id="266" r:id="rId3"/>
    <p:sldId id="267" r:id="rId4"/>
    <p:sldId id="268" r:id="rId5"/>
    <p:sldId id="269" r:id="rId6"/>
    <p:sldId id="27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84A14-04A9-40F6-83C3-F00D849CBE8C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CC1A5-9DD2-4AE2-84C5-98E228718B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4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CC1A5-9DD2-4AE2-84C5-98E228718BA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9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9EDFA-8D15-4F28-8533-3C0924CA5135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79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D6B4-1F8C-4B46-8583-80E9B902B61E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20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AD3F6-5A40-43B4-B9AB-8C751D41BB42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57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D958-7151-4555-A916-974547E41200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62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22DE-EF81-41F8-99DC-6421D7BF5DF6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78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27F46-EEFF-4839-A37F-22A3608E0B7F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51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15C1C-090F-4546-A1D1-D9F249ACFF1C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97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98A83-35CF-4A3A-BA80-3E73C2C2E263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7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DBB7-9F8A-4D23-BA41-321839186551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22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55FA-17E0-41CA-BCB4-0C86FCC3953A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28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F758-5152-4A17-B975-9214E745AF57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00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E3B3-FCDC-4346-B124-5648A734EEB4}" type="datetime1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نادين محمود ربّاع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CF51-585E-497E-9BB1-3946C8FAFB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879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1873" y="1842747"/>
            <a:ext cx="56589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6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الرّابعة/ الدّرس </a:t>
            </a:r>
            <a:r>
              <a:rPr lang="ar-JO" sz="6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السادس</a:t>
            </a:r>
            <a:endParaRPr lang="en-US" sz="6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2185" y="734751"/>
            <a:ext cx="49023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JO" sz="6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الصّف التّاسع/ مادّة التّاريخ</a:t>
            </a:r>
            <a:endParaRPr lang="en-US" sz="6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667990" y="3138054"/>
            <a:ext cx="5226628" cy="306531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JO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الاتحاد الألماني </a:t>
            </a:r>
            <a:endParaRPr lang="en-US" sz="5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11" name="~PP1859.WAV">
            <a:hlinkClick r:id="" action="ppaction://media"/>
          </p:cNvPr>
          <p:cNvPicPr>
            <a:picLocks noRot="1" noChangeAspect="1"/>
          </p:cNvPicPr>
          <p:nvPr>
            <a:wavAudioFile r:embed="rId1" name="~PP1859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4594861"/>
      </p:ext>
    </p:extLst>
  </p:cSld>
  <p:clrMapOvr>
    <a:masterClrMapping/>
  </p:clrMapOvr>
  <p:transition advTm="193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1215f8e7-abf8-4a98-982e-cdbdbfc343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3" y="0"/>
            <a:ext cx="9386207" cy="6858000"/>
          </a:xfrm>
          <a:prstGeom prst="rect">
            <a:avLst/>
          </a:prstGeom>
        </p:spPr>
      </p:pic>
      <p:pic>
        <p:nvPicPr>
          <p:cNvPr id="4" name="~PP3235.WAV">
            <a:hlinkClick r:id="" action="ppaction://media"/>
          </p:cNvPr>
          <p:cNvPicPr>
            <a:picLocks noRot="1" noChangeAspect="1"/>
          </p:cNvPicPr>
          <p:nvPr>
            <a:wavAudioFile r:embed="rId1" name="~PP3235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2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0b331131-48d5-49ff-ac08-2fceaea8ac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309" y="0"/>
            <a:ext cx="9111887" cy="6858000"/>
          </a:xfrm>
          <a:prstGeom prst="rect">
            <a:avLst/>
          </a:prstGeom>
        </p:spPr>
      </p:pic>
      <p:pic>
        <p:nvPicPr>
          <p:cNvPr id="4" name="~PP2561.WAV">
            <a:hlinkClick r:id="" action="ppaction://media"/>
          </p:cNvPr>
          <p:cNvPicPr>
            <a:picLocks noRot="1" noChangeAspect="1"/>
          </p:cNvPicPr>
          <p:nvPr>
            <a:wavAudioFile r:embed="rId1" name="~PP2561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65c64e6a-6946-4990-840c-f540aeb0fe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3" y="0"/>
            <a:ext cx="10502538" cy="6858000"/>
          </a:xfrm>
          <a:prstGeom prst="rect">
            <a:avLst/>
          </a:prstGeom>
        </p:spPr>
      </p:pic>
      <p:pic>
        <p:nvPicPr>
          <p:cNvPr id="4" name="~PP3716.WAV">
            <a:hlinkClick r:id="" action="ppaction://media"/>
          </p:cNvPr>
          <p:cNvPicPr>
            <a:picLocks noRot="1" noChangeAspect="1"/>
          </p:cNvPicPr>
          <p:nvPr>
            <a:wavAudioFile r:embed="rId1" name="~PP3716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2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7b8e7083-4139-4960-bf05-3dfeb21063b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6" y="0"/>
            <a:ext cx="9738904" cy="6858000"/>
          </a:xfrm>
          <a:prstGeom prst="rect">
            <a:avLst/>
          </a:prstGeom>
        </p:spPr>
      </p:pic>
      <p:pic>
        <p:nvPicPr>
          <p:cNvPr id="4" name="~PP1468.WAV">
            <a:hlinkClick r:id="" action="ppaction://media"/>
          </p:cNvPr>
          <p:cNvPicPr>
            <a:picLocks noRot="1" noChangeAspect="1"/>
          </p:cNvPicPr>
          <p:nvPr>
            <a:wavAudioFile r:embed="rId1" name="~PP1468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5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3" name="صورة 2" descr="8442075f-52ad-49b8-a55a-abef65d408e3.jpg"/>
          <p:cNvPicPr>
            <a:picLocks noChangeAspect="1"/>
          </p:cNvPicPr>
          <p:nvPr/>
        </p:nvPicPr>
        <p:blipFill>
          <a:blip r:embed="rId3"/>
          <a:srcRect r="12071"/>
          <a:stretch>
            <a:fillRect/>
          </a:stretch>
        </p:blipFill>
        <p:spPr>
          <a:xfrm rot="5400000">
            <a:off x="2129246" y="-1186545"/>
            <a:ext cx="8040189" cy="9969142"/>
          </a:xfrm>
          <a:prstGeom prst="rect">
            <a:avLst/>
          </a:prstGeom>
        </p:spPr>
      </p:pic>
      <p:pic>
        <p:nvPicPr>
          <p:cNvPr id="4" name="~PP1916.WAV">
            <a:hlinkClick r:id="" action="ppaction://media"/>
          </p:cNvPr>
          <p:cNvPicPr>
            <a:picLocks noRot="1" noChangeAspect="1"/>
          </p:cNvPicPr>
          <p:nvPr>
            <a:wavAudioFile r:embed="rId1" name="~PP1916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0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2824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JO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دمتم سالمين </a:t>
            </a:r>
          </a:p>
          <a:p>
            <a:pPr algn="ctr"/>
            <a:endParaRPr lang="ar-JO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JO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نــاديــن محمــود ربـّـاع</a:t>
            </a:r>
            <a:endParaRPr lang="ar-SA" sz="4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نادين محمود ربّاع</a:t>
            </a:r>
            <a:endParaRPr lang="en-US"/>
          </a:p>
        </p:txBody>
      </p:sp>
      <p:pic>
        <p:nvPicPr>
          <p:cNvPr id="7" name="~PP2928.WAV">
            <a:hlinkClick r:id="" action="ppaction://media"/>
          </p:cNvPr>
          <p:cNvPicPr>
            <a:picLocks noRot="1" noChangeAspect="1"/>
          </p:cNvPicPr>
          <p:nvPr>
            <a:wavAudioFile r:embed="rId1" name="~PP2928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884497"/>
      </p:ext>
    </p:extLst>
  </p:cSld>
  <p:clrMapOvr>
    <a:masterClrMapping/>
  </p:clrMapOvr>
  <p:transition advTm="9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39</Words>
  <Application>Microsoft Office PowerPoint</Application>
  <PresentationFormat>مخصص</PresentationFormat>
  <Paragraphs>14</Paragraphs>
  <Slides>7</Slides>
  <Notes>1</Notes>
  <HiddenSlides>0</HiddenSlides>
  <MMClips>7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AFC</cp:lastModifiedBy>
  <cp:revision>180</cp:revision>
  <dcterms:created xsi:type="dcterms:W3CDTF">2020-03-26T12:06:24Z</dcterms:created>
  <dcterms:modified xsi:type="dcterms:W3CDTF">2020-04-21T22:22:24Z</dcterms:modified>
</cp:coreProperties>
</file>