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71" r:id="rId7"/>
    <p:sldId id="272" r:id="rId8"/>
    <p:sldId id="276" r:id="rId9"/>
    <p:sldId id="273" r:id="rId10"/>
    <p:sldId id="274" r:id="rId11"/>
    <p:sldId id="275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2B3-A178-46C1-AA5E-2840E82B401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056E-5F9C-4D3E-9905-3B58FDD6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89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2B3-A178-46C1-AA5E-2840E82B401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056E-5F9C-4D3E-9905-3B58FDD6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4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2B3-A178-46C1-AA5E-2840E82B401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056E-5F9C-4D3E-9905-3B58FDD6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82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2B3-A178-46C1-AA5E-2840E82B401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056E-5F9C-4D3E-9905-3B58FDD6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1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2B3-A178-46C1-AA5E-2840E82B401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056E-5F9C-4D3E-9905-3B58FDD6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2B3-A178-46C1-AA5E-2840E82B401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056E-5F9C-4D3E-9905-3B58FDD6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8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2B3-A178-46C1-AA5E-2840E82B401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056E-5F9C-4D3E-9905-3B58FDD6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6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2B3-A178-46C1-AA5E-2840E82B401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056E-5F9C-4D3E-9905-3B58FDD6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06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2B3-A178-46C1-AA5E-2840E82B401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056E-5F9C-4D3E-9905-3B58FDD6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96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2B3-A178-46C1-AA5E-2840E82B401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056E-5F9C-4D3E-9905-3B58FDD6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8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2B3-A178-46C1-AA5E-2840E82B401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8056E-5F9C-4D3E-9905-3B58FDD6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5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B52B3-A178-46C1-AA5E-2840E82B4014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8056E-5F9C-4D3E-9905-3B58FDD6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26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70725">
            <a:off x="668095" y="2546860"/>
            <a:ext cx="7772400" cy="1470025"/>
          </a:xfrm>
        </p:spPr>
        <p:txBody>
          <a:bodyPr>
            <a:normAutofit/>
          </a:bodyPr>
          <a:lstStyle/>
          <a:p>
            <a:r>
              <a:rPr lang="ar-JO" sz="5400" dirty="0" smtClean="0"/>
              <a:t>بسم الله الرحمن الرحيم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8513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0688"/>
            <a:ext cx="8219256" cy="5472608"/>
          </a:xfrm>
        </p:spPr>
      </p:pic>
    </p:spTree>
    <p:extLst>
      <p:ext uri="{BB962C8B-B14F-4D97-AF65-F5344CB8AC3E}">
        <p14:creationId xmlns:p14="http://schemas.microsoft.com/office/powerpoint/2010/main" val="1802182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764704"/>
            <a:ext cx="8003232" cy="5256584"/>
          </a:xfrm>
        </p:spPr>
      </p:pic>
    </p:spTree>
    <p:extLst>
      <p:ext uri="{BB962C8B-B14F-4D97-AF65-F5344CB8AC3E}">
        <p14:creationId xmlns:p14="http://schemas.microsoft.com/office/powerpoint/2010/main" val="1921823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62640" y="692696"/>
            <a:ext cx="9435596" cy="39703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تتصل التغيرات الاجتماعية ، التي شهدها </a:t>
            </a:r>
          </a:p>
          <a:p>
            <a:pPr algn="ctr"/>
            <a:r>
              <a:rPr lang="ar-JO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الأردن</a:t>
            </a:r>
            <a:endParaRPr lang="ar-JO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ar-JO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ar-JO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في العقدين الأخيرين بملامح البناء الاجتماعي  </a:t>
            </a:r>
          </a:p>
          <a:p>
            <a:pPr algn="ctr"/>
            <a:r>
              <a:rPr lang="ar-JO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للمجتمع الأردني </a:t>
            </a:r>
            <a:r>
              <a:rPr lang="ar-JO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، والنظام القيمي السائد .</a:t>
            </a:r>
            <a:endParaRPr lang="ar-JO" sz="4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980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1067" y="188640"/>
            <a:ext cx="6381875" cy="63094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من مظاهر التغير الاجتماعي :-</a:t>
            </a:r>
          </a:p>
          <a:p>
            <a:pPr algn="ctr"/>
            <a:endParaRPr lang="ar-JO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ar-JO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1- التعليم والمستوى الصحي </a:t>
            </a:r>
            <a:r>
              <a:rPr lang="ar-JO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والمعيشي </a:t>
            </a:r>
          </a:p>
          <a:p>
            <a:pPr algn="ctr"/>
            <a:r>
              <a:rPr lang="ar-JO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وجودته .</a:t>
            </a:r>
          </a:p>
          <a:p>
            <a:pPr algn="ctr"/>
            <a:endParaRPr lang="ar-JO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ar-JO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2- اسهام المرأة في المجتمع و مؤسسات </a:t>
            </a:r>
          </a:p>
          <a:p>
            <a:pPr algn="ctr"/>
            <a:r>
              <a:rPr lang="ar-JO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الدولة .</a:t>
            </a:r>
          </a:p>
          <a:p>
            <a:pPr algn="ctr"/>
            <a:endParaRPr lang="ar-JO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ar-JO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3- التحضر .</a:t>
            </a:r>
          </a:p>
          <a:p>
            <a:pPr algn="ctr"/>
            <a:endParaRPr lang="ar-JO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ar-JO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4- التطور في المجال الاقتصادي .</a:t>
            </a:r>
            <a:endParaRPr lang="ar-JO" sz="36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690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التعليم والمستوى الصحي والمعيشي وجودته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1610" y="2708920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dirty="0" smtClean="0"/>
              <a:t>حيث شهدت الخدمات التعليمية والصحية تطورا ملحوظا </a:t>
            </a:r>
          </a:p>
          <a:p>
            <a:pPr algn="ctr"/>
            <a:r>
              <a:rPr lang="ar-JO" sz="3600" dirty="0" smtClean="0"/>
              <a:t> في الأردن ، وأصبح من الدول المشهود لها بذلك</a:t>
            </a:r>
          </a:p>
          <a:p>
            <a:pPr algn="ctr"/>
            <a:r>
              <a:rPr lang="ar-JO" sz="3600" dirty="0" smtClean="0"/>
              <a:t>على مستوى العالم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19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اسهام المرأة في المجتمع ومؤسسات الدولة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708920"/>
            <a:ext cx="78488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dirty="0" smtClean="0"/>
              <a:t>ارتفعت مكانة المرأة في المجتمع الأردني منذ مطلع الخمسينيات ؛ وذلك لاتساع فرص التعليم والعمل أمامها ، وبسبب اصدار القوانين و التشريعات الأردنية التي تقوي المرأة في المجتمع وتعززها ، اضافة الى اختلاف نظرة المجتمع الى المرأة فهي شريك مهم في عمليات التنمية وتطور للمجتمع .</a:t>
            </a:r>
          </a:p>
        </p:txBody>
      </p:sp>
    </p:spTree>
    <p:extLst>
      <p:ext uri="{BB962C8B-B14F-4D97-AF65-F5344CB8AC3E}">
        <p14:creationId xmlns:p14="http://schemas.microsoft.com/office/powerpoint/2010/main" val="249848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dirty="0" smtClean="0"/>
              <a:t>التحضر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492896"/>
            <a:ext cx="90364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dirty="0" smtClean="0"/>
              <a:t>من مظاهر التغير هجرة السكان من الريف الى المدينة ، وزيادة عدد سكان المدن نتيجة توفر الخدمات والوظائف فيها ، وتحول نمط الأسرة من الممتدة الى نمط الأسرة النووية ، و مشاركة الآباء و الأمهات والأبناء معا في صنع قراراتها .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5871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التطور في المجال الاقتصادي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780928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dirty="0" smtClean="0"/>
              <a:t> </a:t>
            </a:r>
            <a:r>
              <a:rPr lang="ar-JO" sz="3600" dirty="0" smtClean="0"/>
              <a:t>وتجلى ذلك في القفزة الهائلة في انشاء المشاريع الصناعية ، والنمو السريع في القوى العاملة ، </a:t>
            </a:r>
          </a:p>
          <a:p>
            <a:pPr algn="ctr"/>
            <a:r>
              <a:rPr lang="ar-JO" sz="3600" dirty="0" smtClean="0"/>
              <a:t>والاهتمامالمتزايد بالتجارة الداخلية والخارجية ، ونمة الأسواق التجارية 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8087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الشباب والتغير الاجتماعي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8257" y="1916832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dirty="0" smtClean="0"/>
              <a:t> يمتاز سن الشباب بمزايا كثيرة ، منها :-</a:t>
            </a:r>
          </a:p>
          <a:p>
            <a:pPr algn="ctr"/>
            <a:r>
              <a:rPr lang="ar-JO" sz="3600" dirty="0" smtClean="0"/>
              <a:t>1- الطاقة والحيوية المتججدة .</a:t>
            </a:r>
          </a:p>
          <a:p>
            <a:pPr algn="ctr"/>
            <a:r>
              <a:rPr lang="ar-JO" sz="3600" dirty="0" smtClean="0"/>
              <a:t>2- القدرة على العطاء البدني والعقلي .</a:t>
            </a:r>
          </a:p>
          <a:p>
            <a:pPr algn="ctr"/>
            <a:r>
              <a:rPr lang="ar-JO" sz="3600" dirty="0" smtClean="0"/>
              <a:t>3- الطموح .</a:t>
            </a:r>
          </a:p>
          <a:p>
            <a:pPr algn="ctr"/>
            <a:r>
              <a:rPr lang="ar-JO" sz="3600" dirty="0" smtClean="0"/>
              <a:t>4- حب المغامرة .</a:t>
            </a:r>
          </a:p>
          <a:p>
            <a:pPr algn="ctr"/>
            <a:r>
              <a:rPr lang="ar-JO" sz="3600" dirty="0" smtClean="0"/>
              <a:t>5- القدرة على التطوير والتجديد .</a:t>
            </a:r>
          </a:p>
          <a:p>
            <a:pPr algn="ctr"/>
            <a:r>
              <a:rPr lang="ar-JO" sz="3600" dirty="0" smtClean="0"/>
              <a:t> وهذا يمكن الشباب من المشاركة  في مشروعات التغيير</a:t>
            </a:r>
            <a:r>
              <a:rPr lang="ar-JO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206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1574" y="0"/>
            <a:ext cx="792088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200" dirty="0" smtClean="0"/>
              <a:t>يمثل الشباب رأس مال المجتمع و قوته ؛ لما يملكونه من امكانات وقدرات على التفاعل ، والاندماج والمشاركة  في قضايا المجتمع ، ولهذه الفئة دور في عملية { البناء والتغيير والتجديد } .</a:t>
            </a:r>
          </a:p>
          <a:p>
            <a:endParaRPr lang="ar-JO" sz="3200" dirty="0"/>
          </a:p>
          <a:p>
            <a:pPr algn="ctr"/>
            <a:r>
              <a:rPr lang="ar-JO" sz="3200" dirty="0" smtClean="0"/>
              <a:t>وتتضح أدوار الشباب في الآتي :- </a:t>
            </a:r>
          </a:p>
          <a:p>
            <a:pPr algn="ctr"/>
            <a:r>
              <a:rPr lang="ar-JO" sz="3200" dirty="0" smtClean="0"/>
              <a:t>1- المشاركة بعملية الانتخابات .</a:t>
            </a:r>
          </a:p>
          <a:p>
            <a:pPr algn="ctr"/>
            <a:r>
              <a:rPr lang="ar-JO" sz="3200" dirty="0" smtClean="0"/>
              <a:t>اذ تعد أصوات الشباب حاسمة ، وتشكل جزءا كبيرا من الأصوات جميعها .</a:t>
            </a:r>
          </a:p>
          <a:p>
            <a:pPr algn="ctr"/>
            <a:endParaRPr lang="ar-JO" sz="3200" dirty="0"/>
          </a:p>
          <a:p>
            <a:pPr algn="ctr"/>
            <a:r>
              <a:rPr lang="ar-JO" sz="3200" dirty="0" smtClean="0"/>
              <a:t>2- المشاركة بقضايا الرأي العام .</a:t>
            </a:r>
          </a:p>
          <a:p>
            <a:pPr algn="ctr"/>
            <a:r>
              <a:rPr lang="ar-JO" sz="3200" dirty="0" smtClean="0"/>
              <a:t>مثل :-</a:t>
            </a:r>
            <a:endParaRPr lang="en-US" sz="3200" dirty="0"/>
          </a:p>
          <a:p>
            <a:pPr algn="ctr"/>
            <a:r>
              <a:rPr lang="ar-JO" sz="3200" smtClean="0"/>
              <a:t>قضايا </a:t>
            </a:r>
            <a:r>
              <a:rPr lang="ar-JO" sz="3200" dirty="0" smtClean="0"/>
              <a:t>حقوق المرأة والطفل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81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88417">
            <a:off x="669650" y="2710338"/>
            <a:ext cx="7772400" cy="1470025"/>
          </a:xfrm>
        </p:spPr>
        <p:txBody>
          <a:bodyPr/>
          <a:lstStyle/>
          <a:p>
            <a:r>
              <a:rPr lang="ar-JO" dirty="0" smtClean="0">
                <a:solidFill>
                  <a:srgbClr val="002060"/>
                </a:solidFill>
              </a:rPr>
              <a:t>التغير الاجتماعي في الأردن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8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1648" y="1772816"/>
            <a:ext cx="77048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dirty="0" smtClean="0"/>
              <a:t>3- القيام بالأنشطة التعاونية والتطوعية لخدمة المجتمع .</a:t>
            </a:r>
          </a:p>
          <a:p>
            <a:pPr algn="ctr"/>
            <a:endParaRPr lang="ar-JO" sz="3600" dirty="0"/>
          </a:p>
          <a:p>
            <a:pPr algn="ctr"/>
            <a:r>
              <a:rPr lang="ar-JO" sz="3600" dirty="0" smtClean="0"/>
              <a:t>4- القيام بمؤتمرات علمية وورشات عمل ونقاشات ، من شأنها توسيع المعرفة ، وتحفيز العقل ؛</a:t>
            </a:r>
          </a:p>
          <a:p>
            <a:pPr algn="ctr"/>
            <a:r>
              <a:rPr lang="ar-JO" sz="3600" dirty="0" smtClean="0"/>
              <a:t>لاستقبال انتاجات فكرية جديدة 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3260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841162">
            <a:off x="1129690" y="730900"/>
            <a:ext cx="6704079" cy="54476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شكرا لحسن مشاهدتكم </a:t>
            </a:r>
          </a:p>
          <a:p>
            <a:pPr algn="ctr"/>
            <a:endParaRPr lang="ar-JO" sz="4800" b="1" cap="none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algn="ctr"/>
            <a:r>
              <a:rPr lang="ar-JO" sz="4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كان معكم الطالبتين :- </a:t>
            </a:r>
          </a:p>
          <a:p>
            <a:pPr algn="ctr"/>
            <a:r>
              <a:rPr lang="ar-JO" sz="48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روتانا زايد</a:t>
            </a:r>
          </a:p>
          <a:p>
            <a:pPr algn="ctr"/>
            <a:r>
              <a:rPr lang="ar-JO" sz="4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ريناد مأمون </a:t>
            </a:r>
          </a:p>
          <a:p>
            <a:pPr algn="ctr"/>
            <a:endParaRPr lang="ar-JO" sz="4800" b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algn="ctr"/>
            <a:r>
              <a:rPr lang="ar-JO" sz="48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باشراف المعلمة : نادين رباع </a:t>
            </a:r>
            <a:r>
              <a:rPr lang="ar-JO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508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9935" y="836712"/>
            <a:ext cx="7851828" cy="526297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اليوم سنتعرف من الدرس على :-</a:t>
            </a:r>
          </a:p>
          <a:p>
            <a:pPr algn="ctr"/>
            <a:endParaRPr lang="ar-JO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ar-JO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1- عوامل التغير في المجتمع الأردني .</a:t>
            </a:r>
          </a:p>
          <a:p>
            <a:pPr algn="ctr"/>
            <a:endParaRPr lang="ar-JO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ar-JO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2- مظاهر التغير في المجتمع الأردني .</a:t>
            </a:r>
          </a:p>
          <a:p>
            <a:pPr algn="ctr"/>
            <a:endParaRPr lang="ar-JO" sz="4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ar-JO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3- الشباب والتغير الاجتماعي .</a:t>
            </a:r>
            <a:endParaRPr lang="ar-JO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442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02696" y="476672"/>
            <a:ext cx="9549409" cy="59093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هناك عمليات تغير عدة حدثت في المملكة</a:t>
            </a:r>
          </a:p>
          <a:p>
            <a:pPr algn="ctr"/>
            <a:r>
              <a:rPr lang="ar-JO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الاردنية الهاشمية منذ تأسيس الدولة حتي </a:t>
            </a:r>
          </a:p>
          <a:p>
            <a:pPr algn="ctr"/>
            <a:r>
              <a:rPr lang="ar-JO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الآن .</a:t>
            </a:r>
          </a:p>
          <a:p>
            <a:pPr algn="ctr"/>
            <a:endParaRPr lang="ar-JO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/>
            <a:r>
              <a:rPr lang="ar-JO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وذلك بسبب عوامل عدة منها :-</a:t>
            </a:r>
          </a:p>
          <a:p>
            <a:pPr algn="ctr"/>
            <a:endParaRPr lang="ar-JO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algn="ctr"/>
            <a:endParaRPr lang="ar-JO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62432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72067" y="332656"/>
            <a:ext cx="6006773" cy="61863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1- الهجرات السكانية المتتابعة .</a:t>
            </a:r>
          </a:p>
          <a:p>
            <a:pPr algn="ctr"/>
            <a:endParaRPr lang="ar-JO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ar-JO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مثل :-</a:t>
            </a:r>
          </a:p>
          <a:p>
            <a:pPr algn="ctr"/>
            <a:endParaRPr lang="ar-JO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ar-JO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الهجرة من الريف الى المدينة .</a:t>
            </a:r>
          </a:p>
          <a:p>
            <a:pPr algn="ctr"/>
            <a:endParaRPr lang="ar-JO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ar-JO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2- التطور التكنولوجي السريع .</a:t>
            </a:r>
          </a:p>
          <a:p>
            <a:pPr algn="ctr"/>
            <a:endParaRPr lang="ar-JO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ar-JO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3- التطور في التعليم .</a:t>
            </a:r>
            <a:endParaRPr lang="en-U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45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الهجرات السكانية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348880"/>
            <a:ext cx="4176464" cy="3816424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348881"/>
            <a:ext cx="4104455" cy="3816424"/>
          </a:xfrm>
        </p:spPr>
      </p:pic>
    </p:spTree>
    <p:extLst>
      <p:ext uri="{BB962C8B-B14F-4D97-AF65-F5344CB8AC3E}">
        <p14:creationId xmlns:p14="http://schemas.microsoft.com/office/powerpoint/2010/main" val="3994784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التطور التكنولوجي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564904"/>
            <a:ext cx="3596803" cy="3600400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636912"/>
            <a:ext cx="4176464" cy="3528392"/>
          </a:xfrm>
        </p:spPr>
      </p:pic>
    </p:spTree>
    <p:extLst>
      <p:ext uri="{BB962C8B-B14F-4D97-AF65-F5344CB8AC3E}">
        <p14:creationId xmlns:p14="http://schemas.microsoft.com/office/powerpoint/2010/main" val="3553906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0688"/>
            <a:ext cx="7992888" cy="5472608"/>
          </a:xfrm>
        </p:spPr>
      </p:pic>
    </p:spTree>
    <p:extLst>
      <p:ext uri="{BB962C8B-B14F-4D97-AF65-F5344CB8AC3E}">
        <p14:creationId xmlns:p14="http://schemas.microsoft.com/office/powerpoint/2010/main" val="1566025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dirty="0" smtClean="0"/>
              <a:t>التطور في التعليم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92896"/>
            <a:ext cx="3888432" cy="3672407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862" y="2492896"/>
            <a:ext cx="3309938" cy="3600400"/>
          </a:xfrm>
        </p:spPr>
      </p:pic>
    </p:spTree>
    <p:extLst>
      <p:ext uri="{BB962C8B-B14F-4D97-AF65-F5344CB8AC3E}">
        <p14:creationId xmlns:p14="http://schemas.microsoft.com/office/powerpoint/2010/main" val="3599607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444</Words>
  <Application>Microsoft Office PowerPoint</Application>
  <PresentationFormat>On-screen Show (4:3)</PresentationFormat>
  <Paragraphs>81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بسم الله الرحمن الرحيم</vt:lpstr>
      <vt:lpstr>التغير الاجتماعي في الأردن</vt:lpstr>
      <vt:lpstr>PowerPoint Presentation</vt:lpstr>
      <vt:lpstr>PowerPoint Presentation</vt:lpstr>
      <vt:lpstr>PowerPoint Presentation</vt:lpstr>
      <vt:lpstr>الهجرات السكانية </vt:lpstr>
      <vt:lpstr>التطور التكنولوجي</vt:lpstr>
      <vt:lpstr>PowerPoint Presentation</vt:lpstr>
      <vt:lpstr>التطور في التعليم</vt:lpstr>
      <vt:lpstr>PowerPoint Presentation</vt:lpstr>
      <vt:lpstr>PowerPoint Presentation</vt:lpstr>
      <vt:lpstr>PowerPoint Presentation</vt:lpstr>
      <vt:lpstr>PowerPoint Presentation</vt:lpstr>
      <vt:lpstr>التعليم والمستوى الصحي والمعيشي وجودته</vt:lpstr>
      <vt:lpstr>اسهام المرأة في المجتمع ومؤسسات الدولة </vt:lpstr>
      <vt:lpstr>التحضر </vt:lpstr>
      <vt:lpstr>التطور في المجال الاقتصادي </vt:lpstr>
      <vt:lpstr>الشباب والتغير الاجتماعي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lina</dc:creator>
  <cp:lastModifiedBy>User</cp:lastModifiedBy>
  <cp:revision>14</cp:revision>
  <dcterms:created xsi:type="dcterms:W3CDTF">2017-04-03T15:26:53Z</dcterms:created>
  <dcterms:modified xsi:type="dcterms:W3CDTF">2017-04-04T08:18:27Z</dcterms:modified>
</cp:coreProperties>
</file>