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  <p:sldId id="264" r:id="rId5"/>
    <p:sldId id="262" r:id="rId6"/>
    <p:sldId id="266" r:id="rId7"/>
    <p:sldId id="267" r:id="rId8"/>
    <p:sldId id="268" r:id="rId9"/>
    <p:sldId id="270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885E-39ED-46CD-A02F-299531FCDC79}" type="datetimeFigureOut">
              <a:rPr lang="ar-JO" smtClean="0"/>
              <a:pPr/>
              <a:t>02/07/1437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86AA-12F5-42F0-9F83-76A49F39843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32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JO" sz="8800" dirty="0" smtClean="0">
                <a:solidFill>
                  <a:srgbClr val="C00000"/>
                </a:solidFill>
              </a:rPr>
              <a:t>الصيام</a:t>
            </a:r>
            <a:endParaRPr lang="ar-JO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-ramadan00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0"/>
            <a:ext cx="7467599" cy="609600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04800"/>
            <a:ext cx="7391400" cy="6095999"/>
          </a:xfrm>
          <a:prstGeom prst="rect">
            <a:avLst/>
          </a:prstGeom>
        </p:spPr>
      </p:pic>
    </p:spTree>
  </p:cSld>
  <p:clrMapOvr>
    <a:masterClrMapping/>
  </p:clrMapOvr>
  <p:transition>
    <p:split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عمل الطالبة :دانا ناصر السعدي</a:t>
            </a:r>
            <a:br>
              <a:rPr lang="ar-JO" dirty="0" smtClean="0"/>
            </a:br>
            <a:r>
              <a:rPr lang="ar-JO" dirty="0" smtClean="0"/>
              <a:t>الصف : الرابع الأساسي ( ب )</a:t>
            </a:r>
            <a:br>
              <a:rPr lang="ar-JO" dirty="0" smtClean="0"/>
            </a:br>
            <a:r>
              <a:rPr lang="ar-JO" dirty="0" smtClean="0"/>
              <a:t>بإشراف المعلمة : منتهى عبابنة</a:t>
            </a:r>
            <a:endParaRPr lang="ar-JO" dirty="0"/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صيا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8458200" cy="556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6000" dirty="0" smtClean="0"/>
              <a:t>تعريف الصيام </a:t>
            </a:r>
            <a:endParaRPr lang="ar-JO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66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الصِّيامُ هُوَ امْتِناعُ الْمُسْلِمِ عَنِ الْمُفَطِّراتِ مِنْ الطَّعامِ وَ الشَّرابِ ، مِنْ طُلوعِ الْفَجْرِ إِلى غُروبِ الشَّمْسِ .</a:t>
            </a:r>
            <a:endParaRPr lang="ar-JO" sz="4400" dirty="0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فضائل الصيام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JO" sz="3800" dirty="0" smtClean="0"/>
              <a:t>•</a:t>
            </a:r>
            <a:r>
              <a:rPr lang="ar-JO" sz="3800" dirty="0" smtClean="0"/>
              <a:t> </a:t>
            </a:r>
            <a:r>
              <a:rPr lang="ar-JO" sz="3800" dirty="0" smtClean="0"/>
              <a:t>الصيام سبب من أسباب التقوى، كما قال الله تعالى: ﴿ يَا أَيُّهَا الَّذِينَ آمَنُوا </a:t>
            </a:r>
          </a:p>
          <a:p>
            <a:pPr>
              <a:buNone/>
            </a:pPr>
            <a:r>
              <a:rPr lang="ar-JO" sz="3800" dirty="0" smtClean="0"/>
              <a:t>كُتِبَ عَلَيْكُمُ الصِّيَامُ كَمَا كُتِبَ عَلَى الَّذِينَ مِنْ قَبْلِكُمْ لَعَلَّكُمْ تَتَّقُونَ ﴾.</a:t>
            </a:r>
          </a:p>
          <a:p>
            <a:pPr algn="ctr">
              <a:buNone/>
            </a:pPr>
            <a:r>
              <a:rPr lang="ar-JO" sz="3800" dirty="0" smtClean="0"/>
              <a:t> </a:t>
            </a:r>
          </a:p>
          <a:p>
            <a:pPr algn="ctr">
              <a:buNone/>
            </a:pPr>
            <a:r>
              <a:rPr lang="ar-JO" sz="3800" dirty="0" smtClean="0"/>
              <a:t>• و"الصوم جُنَّة يَستجن بها العبد من النار”معنى جُنَّة من النار: أي وقاية من النار.</a:t>
            </a:r>
          </a:p>
          <a:p>
            <a:endParaRPr lang="ar-JO" sz="3800" dirty="0" smtClean="0"/>
          </a:p>
          <a:p>
            <a:pPr algn="ctr"/>
            <a:endParaRPr lang="ar-JO" sz="3800" dirty="0" smtClean="0"/>
          </a:p>
          <a:p>
            <a:pPr algn="ctr"/>
            <a:r>
              <a:rPr lang="ar-JO" sz="3800" dirty="0" smtClean="0"/>
              <a:t>والصوم يُدخل الجنة من باب الريان؛ لحديث سهل بن سعد رضي الله عنه يرفعه إلى النبي - صلى الله عليه وسلم -: "إن في الجنة بابًا يقال له الريان، يدخل منه الصائمون يوم القيامة، لا يدخل منه أحد غيرهم، يُقال: أين الصائمون؟ فيقومون لا يدخل منه أحد غيرهم، فإذا دخلوا أُغلق فلم يدخل منه أحد"</a:t>
            </a:r>
            <a:br>
              <a:rPr lang="ar-JO" sz="3800" dirty="0" smtClean="0"/>
            </a:br>
            <a:endParaRPr lang="ar-JO" sz="3800" dirty="0" smtClean="0"/>
          </a:p>
          <a:p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6781800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800" dirty="0" smtClean="0"/>
              <a:t>.والصوم </a:t>
            </a:r>
            <a:r>
              <a:rPr lang="ar-JO" sz="2800" dirty="0" smtClean="0"/>
              <a:t>يُباعد الله النار عن وجه صاحبه: "من صام يومًا في سبيل الله باعد الله وجهه عن النار سبعين </a:t>
            </a:r>
            <a:r>
              <a:rPr lang="ar-JO" sz="2800" dirty="0" smtClean="0"/>
              <a:t>خريفًا”.فإذا </a:t>
            </a:r>
            <a:r>
              <a:rPr lang="ar-JO" sz="2800" dirty="0" smtClean="0"/>
              <a:t>كان صوم يوم واحد بهذه الأفضلية والمنزلة فما بالك بصيام شهر كامل أو صيام ثلاثة أيام من كل شهر نافلة أو غير ذلك من الصيام المشروع</a:t>
            </a:r>
            <a:r>
              <a:rPr lang="ar-JO" sz="2800" dirty="0" smtClean="0"/>
              <a:t>.</a:t>
            </a:r>
            <a:r>
              <a:rPr lang="ar-JO" sz="2800" dirty="0" smtClean="0"/>
              <a:t> والصيام كفَّارة للذنوب، فعن حذيفة رضي الله عنه يرفعه إلى النبي - صلى الله عليه وسلم -: "فتنة الرجل في أهله، وماله، وجاره تٌكِّفرها: الصلاة، والصيام والصدقة</a:t>
            </a:r>
            <a:r>
              <a:rPr lang="ar-JO" sz="2800" dirty="0" smtClean="0"/>
              <a:t>".</a:t>
            </a:r>
            <a:endParaRPr lang="ar-JO" sz="2800" dirty="0" smtClean="0"/>
          </a:p>
          <a:p>
            <a:r>
              <a:rPr lang="ar-JO" sz="2800" dirty="0" smtClean="0"/>
              <a:t> </a:t>
            </a:r>
          </a:p>
          <a:p>
            <a:r>
              <a:rPr lang="ar-JO" sz="2800" dirty="0" smtClean="0"/>
              <a:t>• والصيام والقرآن يشفعان للعبد يوم القيامة، فعن عبدالله بن عمرو يرفعه: "الصيام والقرآن يشفعان للعبد يوم القيامة، يقول الصيام: أي ربِّ منعته الطعام والشهوات بالنهار فشفِّعني فيه، ويقول القرآن: منعته النوم بالليل فشفعني فيه" قال: "فيشفعان</a:t>
            </a:r>
            <a:r>
              <a:rPr lang="ar-JO" sz="2800" dirty="0" smtClean="0"/>
              <a:t>".</a:t>
            </a:r>
            <a:endParaRPr lang="ar-JO" sz="2800" dirty="0" smtClean="0"/>
          </a:p>
          <a:p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من آداب الصيام</a:t>
            </a:r>
            <a:endParaRPr lang="ar-JO" dirty="0"/>
          </a:p>
        </p:txBody>
      </p:sp>
      <p:pic>
        <p:nvPicPr>
          <p:cNvPr id="5" name="Content Placeholder 4" descr="download (24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76400"/>
            <a:ext cx="3371850" cy="4724400"/>
          </a:xfrm>
        </p:spPr>
      </p:pic>
      <p:pic>
        <p:nvPicPr>
          <p:cNvPr id="6" name="Content Placeholder 5" descr="من آداب الصيام ... للفضيلة الشيخ محمد بن صالح العثيمين رحمه الله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886200" y="1600200"/>
            <a:ext cx="5029200" cy="5257800"/>
          </a:xfrm>
        </p:spPr>
      </p:pic>
    </p:spTree>
  </p:cSld>
  <p:clrMapOvr>
    <a:masterClrMapping/>
  </p:clrMapOvr>
  <p:transition>
    <p:pull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من سنن الصيام</a:t>
            </a:r>
            <a:endParaRPr lang="ar-JO" dirty="0"/>
          </a:p>
        </p:txBody>
      </p:sp>
      <p:pic>
        <p:nvPicPr>
          <p:cNvPr id="5" name="Content Placeholder 4" descr="download (22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752600"/>
            <a:ext cx="4190999" cy="4648200"/>
          </a:xfrm>
        </p:spPr>
      </p:pic>
      <p:pic>
        <p:nvPicPr>
          <p:cNvPr id="12" name="Content Placeholder 11" descr="download (25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95912" y="1905000"/>
            <a:ext cx="3595688" cy="4419600"/>
          </a:xfrm>
        </p:spPr>
      </p:pic>
    </p:spTree>
  </p:cSld>
  <p:clrMapOvr>
    <a:masterClrMapping/>
  </p:clrMapOvr>
  <p:transition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فوائد_صوم_رمضا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0"/>
            <a:ext cx="7924799" cy="62484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دعاء الإفطار</a:t>
            </a:r>
            <a:endParaRPr lang="ar-JO" dirty="0"/>
          </a:p>
        </p:txBody>
      </p:sp>
      <p:pic>
        <p:nvPicPr>
          <p:cNvPr id="5" name="Content Placeholder 4" descr="47331164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4038600" cy="4343399"/>
          </a:xfrm>
        </p:spPr>
      </p:pic>
      <p:pic>
        <p:nvPicPr>
          <p:cNvPr id="10" name="Content Placeholder 9" descr="images (31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76800" y="1676400"/>
            <a:ext cx="4038600" cy="4572000"/>
          </a:xfrm>
        </p:spPr>
      </p:pic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</TotalTime>
  <Words>124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الصيام</vt:lpstr>
      <vt:lpstr>Slide 2</vt:lpstr>
      <vt:lpstr>تعريف الصيام </vt:lpstr>
      <vt:lpstr>فضائل الصيام</vt:lpstr>
      <vt:lpstr>Slide 5</vt:lpstr>
      <vt:lpstr>من آداب الصيام</vt:lpstr>
      <vt:lpstr>من سنن الصيام</vt:lpstr>
      <vt:lpstr>Slide 8</vt:lpstr>
      <vt:lpstr>دعاء الإفطار</vt:lpstr>
      <vt:lpstr>Slide 10</vt:lpstr>
      <vt:lpstr>Slide 11</vt:lpstr>
      <vt:lpstr>عمل الطالبة :دانا ناصر السعدي الصف : الرابع الأساسي ( ب ) بإشراف المعلمة : منتهى عبابنة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الصيام</dc:title>
  <dc:creator>Toshiba</dc:creator>
  <cp:lastModifiedBy>Toshiba</cp:lastModifiedBy>
  <cp:revision>18</cp:revision>
  <dcterms:created xsi:type="dcterms:W3CDTF">2016-04-09T08:00:15Z</dcterms:created>
  <dcterms:modified xsi:type="dcterms:W3CDTF">2016-04-09T14:46:05Z</dcterms:modified>
</cp:coreProperties>
</file>