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2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1FB59-239B-45E6-98ED-D23CBA1B33F2}"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7EB2D-4034-47C5-B3CB-3BCDF75E483D}" type="slidenum">
              <a:rPr lang="en-US" smtClean="0"/>
              <a:t>‹#›</a:t>
            </a:fld>
            <a:endParaRPr lang="en-US"/>
          </a:p>
        </p:txBody>
      </p:sp>
    </p:spTree>
    <p:extLst>
      <p:ext uri="{BB962C8B-B14F-4D97-AF65-F5344CB8AC3E}">
        <p14:creationId xmlns:p14="http://schemas.microsoft.com/office/powerpoint/2010/main" val="159941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1FB59-239B-45E6-98ED-D23CBA1B33F2}"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7EB2D-4034-47C5-B3CB-3BCDF75E483D}" type="slidenum">
              <a:rPr lang="en-US" smtClean="0"/>
              <a:t>‹#›</a:t>
            </a:fld>
            <a:endParaRPr lang="en-US"/>
          </a:p>
        </p:txBody>
      </p:sp>
    </p:spTree>
    <p:extLst>
      <p:ext uri="{BB962C8B-B14F-4D97-AF65-F5344CB8AC3E}">
        <p14:creationId xmlns:p14="http://schemas.microsoft.com/office/powerpoint/2010/main" val="68365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1FB59-239B-45E6-98ED-D23CBA1B33F2}"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7EB2D-4034-47C5-B3CB-3BCDF75E483D}" type="slidenum">
              <a:rPr lang="en-US" smtClean="0"/>
              <a:t>‹#›</a:t>
            </a:fld>
            <a:endParaRPr lang="en-US"/>
          </a:p>
        </p:txBody>
      </p:sp>
    </p:spTree>
    <p:extLst>
      <p:ext uri="{BB962C8B-B14F-4D97-AF65-F5344CB8AC3E}">
        <p14:creationId xmlns:p14="http://schemas.microsoft.com/office/powerpoint/2010/main" val="364602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1FB59-239B-45E6-98ED-D23CBA1B33F2}"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7EB2D-4034-47C5-B3CB-3BCDF75E483D}" type="slidenum">
              <a:rPr lang="en-US" smtClean="0"/>
              <a:t>‹#›</a:t>
            </a:fld>
            <a:endParaRPr lang="en-US"/>
          </a:p>
        </p:txBody>
      </p:sp>
    </p:spTree>
    <p:extLst>
      <p:ext uri="{BB962C8B-B14F-4D97-AF65-F5344CB8AC3E}">
        <p14:creationId xmlns:p14="http://schemas.microsoft.com/office/powerpoint/2010/main" val="2162458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1FB59-239B-45E6-98ED-D23CBA1B33F2}"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7EB2D-4034-47C5-B3CB-3BCDF75E483D}" type="slidenum">
              <a:rPr lang="en-US" smtClean="0"/>
              <a:t>‹#›</a:t>
            </a:fld>
            <a:endParaRPr lang="en-US"/>
          </a:p>
        </p:txBody>
      </p:sp>
    </p:spTree>
    <p:extLst>
      <p:ext uri="{BB962C8B-B14F-4D97-AF65-F5344CB8AC3E}">
        <p14:creationId xmlns:p14="http://schemas.microsoft.com/office/powerpoint/2010/main" val="292215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1FB59-239B-45E6-98ED-D23CBA1B33F2}"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7EB2D-4034-47C5-B3CB-3BCDF75E483D}" type="slidenum">
              <a:rPr lang="en-US" smtClean="0"/>
              <a:t>‹#›</a:t>
            </a:fld>
            <a:endParaRPr lang="en-US"/>
          </a:p>
        </p:txBody>
      </p:sp>
    </p:spTree>
    <p:extLst>
      <p:ext uri="{BB962C8B-B14F-4D97-AF65-F5344CB8AC3E}">
        <p14:creationId xmlns:p14="http://schemas.microsoft.com/office/powerpoint/2010/main" val="2568835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1FB59-239B-45E6-98ED-D23CBA1B33F2}" type="datetimeFigureOut">
              <a:rPr lang="en-US" smtClean="0"/>
              <a:t>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E7EB2D-4034-47C5-B3CB-3BCDF75E483D}" type="slidenum">
              <a:rPr lang="en-US" smtClean="0"/>
              <a:t>‹#›</a:t>
            </a:fld>
            <a:endParaRPr lang="en-US"/>
          </a:p>
        </p:txBody>
      </p:sp>
    </p:spTree>
    <p:extLst>
      <p:ext uri="{BB962C8B-B14F-4D97-AF65-F5344CB8AC3E}">
        <p14:creationId xmlns:p14="http://schemas.microsoft.com/office/powerpoint/2010/main" val="421635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1FB59-239B-45E6-98ED-D23CBA1B33F2}" type="datetimeFigureOut">
              <a:rPr lang="en-US" smtClean="0"/>
              <a:t>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E7EB2D-4034-47C5-B3CB-3BCDF75E483D}" type="slidenum">
              <a:rPr lang="en-US" smtClean="0"/>
              <a:t>‹#›</a:t>
            </a:fld>
            <a:endParaRPr lang="en-US"/>
          </a:p>
        </p:txBody>
      </p:sp>
    </p:spTree>
    <p:extLst>
      <p:ext uri="{BB962C8B-B14F-4D97-AF65-F5344CB8AC3E}">
        <p14:creationId xmlns:p14="http://schemas.microsoft.com/office/powerpoint/2010/main" val="93473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1FB59-239B-45E6-98ED-D23CBA1B33F2}" type="datetimeFigureOut">
              <a:rPr lang="en-US" smtClean="0"/>
              <a:t>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E7EB2D-4034-47C5-B3CB-3BCDF75E483D}" type="slidenum">
              <a:rPr lang="en-US" smtClean="0"/>
              <a:t>‹#›</a:t>
            </a:fld>
            <a:endParaRPr lang="en-US"/>
          </a:p>
        </p:txBody>
      </p:sp>
    </p:spTree>
    <p:extLst>
      <p:ext uri="{BB962C8B-B14F-4D97-AF65-F5344CB8AC3E}">
        <p14:creationId xmlns:p14="http://schemas.microsoft.com/office/powerpoint/2010/main" val="192011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1FB59-239B-45E6-98ED-D23CBA1B33F2}"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7EB2D-4034-47C5-B3CB-3BCDF75E483D}" type="slidenum">
              <a:rPr lang="en-US" smtClean="0"/>
              <a:t>‹#›</a:t>
            </a:fld>
            <a:endParaRPr lang="en-US"/>
          </a:p>
        </p:txBody>
      </p:sp>
    </p:spTree>
    <p:extLst>
      <p:ext uri="{BB962C8B-B14F-4D97-AF65-F5344CB8AC3E}">
        <p14:creationId xmlns:p14="http://schemas.microsoft.com/office/powerpoint/2010/main" val="547568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1FB59-239B-45E6-98ED-D23CBA1B33F2}"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7EB2D-4034-47C5-B3CB-3BCDF75E483D}" type="slidenum">
              <a:rPr lang="en-US" smtClean="0"/>
              <a:t>‹#›</a:t>
            </a:fld>
            <a:endParaRPr lang="en-US"/>
          </a:p>
        </p:txBody>
      </p:sp>
    </p:spTree>
    <p:extLst>
      <p:ext uri="{BB962C8B-B14F-4D97-AF65-F5344CB8AC3E}">
        <p14:creationId xmlns:p14="http://schemas.microsoft.com/office/powerpoint/2010/main" val="15349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7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1FB59-239B-45E6-98ED-D23CBA1B33F2}" type="datetimeFigureOut">
              <a:rPr lang="en-US" smtClean="0"/>
              <a:t>5/11/2017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7EB2D-4034-47C5-B3CB-3BCDF75E483D}" type="slidenum">
              <a:rPr lang="en-US" smtClean="0"/>
              <a:t>‹#›</a:t>
            </a:fld>
            <a:endParaRPr lang="en-US"/>
          </a:p>
        </p:txBody>
      </p:sp>
    </p:spTree>
    <p:extLst>
      <p:ext uri="{BB962C8B-B14F-4D97-AF65-F5344CB8AC3E}">
        <p14:creationId xmlns:p14="http://schemas.microsoft.com/office/powerpoint/2010/main" val="2206948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JO" sz="4800" dirty="0" smtClean="0"/>
              <a:t>السياحه و انواعها</a:t>
            </a:r>
            <a:r>
              <a:rPr lang="en-US" sz="4800" dirty="0" smtClean="0"/>
              <a:t/>
            </a:r>
            <a:br>
              <a:rPr lang="en-US" sz="4800" dirty="0" smtClean="0"/>
            </a:br>
            <a:endParaRPr lang="en-US" sz="4800" dirty="0"/>
          </a:p>
        </p:txBody>
      </p:sp>
      <p:sp>
        <p:nvSpPr>
          <p:cNvPr id="3" name="Subtitle 2"/>
          <p:cNvSpPr>
            <a:spLocks noGrp="1"/>
          </p:cNvSpPr>
          <p:nvPr>
            <p:ph type="subTitle" idx="1"/>
          </p:nvPr>
        </p:nvSpPr>
        <p:spPr/>
        <p:txBody>
          <a:bodyPr/>
          <a:lstStyle/>
          <a:p>
            <a:r>
              <a:rPr lang="ar-JO" dirty="0" smtClean="0">
                <a:solidFill>
                  <a:srgbClr val="7030A0"/>
                </a:solidFill>
              </a:rPr>
              <a:t>عمل الطالبتان : </a:t>
            </a:r>
          </a:p>
          <a:p>
            <a:r>
              <a:rPr lang="ar-JO" dirty="0" smtClean="0">
                <a:solidFill>
                  <a:srgbClr val="7030A0"/>
                </a:solidFill>
              </a:rPr>
              <a:t>رنيم النمراوي </a:t>
            </a:r>
          </a:p>
          <a:p>
            <a:r>
              <a:rPr lang="ar-JO" dirty="0" smtClean="0">
                <a:solidFill>
                  <a:srgbClr val="7030A0"/>
                </a:solidFill>
              </a:rPr>
              <a:t>فرح موسى </a:t>
            </a:r>
            <a:endParaRPr lang="en-US" dirty="0">
              <a:solidFill>
                <a:srgbClr val="7030A0"/>
              </a:solidFill>
            </a:endParaRPr>
          </a:p>
        </p:txBody>
      </p:sp>
    </p:spTree>
    <p:extLst>
      <p:ext uri="{BB962C8B-B14F-4D97-AF65-F5344CB8AC3E}">
        <p14:creationId xmlns:p14="http://schemas.microsoft.com/office/powerpoint/2010/main" val="295724295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rgbClr val="00B050"/>
                </a:solidFill>
                <a:effectLst>
                  <a:outerShdw blurRad="38100" dist="38100" dir="2700000" algn="tl">
                    <a:srgbClr val="000000">
                      <a:alpha val="43137"/>
                    </a:srgbClr>
                  </a:outerShdw>
                </a:effectLst>
              </a:rPr>
              <a:t>السياحه البيئيه</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r" rtl="1"/>
            <a:r>
              <a:rPr lang="ar-AE" smtClean="0">
                <a:solidFill>
                  <a:schemeClr val="accent6">
                    <a:lumMod val="75000"/>
                  </a:schemeClr>
                </a:solidFill>
              </a:rPr>
              <a:t>نوع حديث من السياحة ظهر في مطلع الثمانينات من القرن الماضي ليعبر عن نمط جديد من النشاط السياحي الصديق للبيئه عن طريق زياره مناطق غير معرضه لايه اضرار بيئيه بغرض الاستمتاع وتكون مسوليه بيئيه  بحيث تروح للمحافظه  على الموقع الطبيعي  والاقلال من الاضرار بالبيئه</a:t>
            </a:r>
            <a:endParaRPr lang="en-US" dirty="0">
              <a:solidFill>
                <a:schemeClr val="accent6">
                  <a:lumMod val="75000"/>
                </a:schemeClr>
              </a:solidFill>
            </a:endParaRPr>
          </a:p>
        </p:txBody>
      </p:sp>
    </p:spTree>
    <p:extLst>
      <p:ext uri="{BB962C8B-B14F-4D97-AF65-F5344CB8AC3E}">
        <p14:creationId xmlns:p14="http://schemas.microsoft.com/office/powerpoint/2010/main" val="3023133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chemeClr val="accent1">
                    <a:lumMod val="50000"/>
                  </a:schemeClr>
                </a:solidFill>
              </a:rPr>
              <a:t>تعريف السياحه</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pPr algn="r" rtl="1"/>
            <a:r>
              <a:rPr lang="ar-JO" dirty="0" smtClean="0">
                <a:solidFill>
                  <a:schemeClr val="accent2">
                    <a:lumMod val="50000"/>
                  </a:schemeClr>
                </a:solidFill>
              </a:rPr>
              <a:t>هي انتقال الافراد من مكان الى اخر داخل حدود الدولة أو خارجها ، بغرض زيارة الاماكن الدينية ،والخضارية، والعلاجية،والترفيهية ،أو الاستمتاع بالمناظر الطبيعية والاستجمام </a:t>
            </a:r>
            <a:r>
              <a:rPr lang="ar-JO" dirty="0" smtClean="0"/>
              <a:t>.</a:t>
            </a:r>
            <a:r>
              <a:rPr lang="ar-JO" dirty="0"/>
              <a:t> </a:t>
            </a:r>
            <a:endParaRPr lang="ar-JO" dirty="0" smtClean="0"/>
          </a:p>
        </p:txBody>
      </p:sp>
    </p:spTree>
    <p:extLst>
      <p:ext uri="{BB962C8B-B14F-4D97-AF65-F5344CB8AC3E}">
        <p14:creationId xmlns:p14="http://schemas.microsoft.com/office/powerpoint/2010/main" val="2395707883"/>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تتكون السياحة من عدة مكونات :</a:t>
            </a:r>
            <a:endParaRPr lang="en-US" dirty="0"/>
          </a:p>
        </p:txBody>
      </p:sp>
      <p:sp>
        <p:nvSpPr>
          <p:cNvPr id="3" name="Content Placeholder 2"/>
          <p:cNvSpPr>
            <a:spLocks noGrp="1"/>
          </p:cNvSpPr>
          <p:nvPr>
            <p:ph idx="1"/>
          </p:nvPr>
        </p:nvSpPr>
        <p:spPr/>
        <p:txBody>
          <a:bodyPr/>
          <a:lstStyle/>
          <a:p>
            <a:pPr marL="0" indent="0" algn="r" rtl="1">
              <a:buNone/>
            </a:pPr>
            <a:r>
              <a:rPr lang="ar-JO" dirty="0" smtClean="0">
                <a:solidFill>
                  <a:srgbClr val="00B0F0"/>
                </a:solidFill>
              </a:rPr>
              <a:t>1-السائح</a:t>
            </a:r>
          </a:p>
          <a:p>
            <a:pPr marL="0" indent="0" algn="r" rtl="1">
              <a:buNone/>
            </a:pPr>
            <a:r>
              <a:rPr lang="ar-JO" dirty="0" smtClean="0">
                <a:solidFill>
                  <a:srgbClr val="00B0F0"/>
                </a:solidFill>
              </a:rPr>
              <a:t>2-</a:t>
            </a:r>
            <a:r>
              <a:rPr lang="ar-JO" dirty="0">
                <a:solidFill>
                  <a:srgbClr val="00B0F0"/>
                </a:solidFill>
              </a:rPr>
              <a:t> </a:t>
            </a:r>
            <a:r>
              <a:rPr lang="ar-JO" dirty="0" smtClean="0">
                <a:solidFill>
                  <a:srgbClr val="00B0F0"/>
                </a:solidFill>
              </a:rPr>
              <a:t>المعالم السياحية </a:t>
            </a:r>
          </a:p>
          <a:p>
            <a:pPr marL="0" indent="0" algn="r" rtl="1">
              <a:buNone/>
            </a:pPr>
            <a:r>
              <a:rPr lang="ar-JO" dirty="0" smtClean="0">
                <a:solidFill>
                  <a:srgbClr val="00B0F0"/>
                </a:solidFill>
              </a:rPr>
              <a:t>3- البلد المضيف  </a:t>
            </a:r>
          </a:p>
          <a:p>
            <a:pPr marL="0" indent="0" algn="r" rtl="1">
              <a:buNone/>
            </a:pPr>
            <a:r>
              <a:rPr lang="ar-JO" dirty="0" smtClean="0">
                <a:solidFill>
                  <a:srgbClr val="00B0F0"/>
                </a:solidFill>
              </a:rPr>
              <a:t>4- الخدمات السياحية </a:t>
            </a:r>
          </a:p>
          <a:p>
            <a:pPr marL="0" indent="0" algn="r" rtl="1">
              <a:buNone/>
            </a:pPr>
            <a:r>
              <a:rPr lang="ar-JO" dirty="0" smtClean="0">
                <a:solidFill>
                  <a:srgbClr val="00B0F0"/>
                </a:solidFill>
              </a:rPr>
              <a:t>5- نمط السياحة </a:t>
            </a:r>
          </a:p>
        </p:txBody>
      </p:sp>
    </p:spTree>
    <p:extLst>
      <p:ext uri="{BB962C8B-B14F-4D97-AF65-F5344CB8AC3E}">
        <p14:creationId xmlns:p14="http://schemas.microsoft.com/office/powerpoint/2010/main" val="6383838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JO" dirty="0" smtClean="0">
                <a:solidFill>
                  <a:schemeClr val="accent3">
                    <a:lumMod val="50000"/>
                  </a:schemeClr>
                </a:solidFill>
              </a:rPr>
              <a:t>                   انواع السياحة                               </a:t>
            </a:r>
            <a:endParaRPr lang="en-US" dirty="0">
              <a:solidFill>
                <a:schemeClr val="accent3">
                  <a:lumMod val="50000"/>
                </a:schemeClr>
              </a:solidFill>
            </a:endParaRPr>
          </a:p>
        </p:txBody>
      </p:sp>
      <p:sp>
        <p:nvSpPr>
          <p:cNvPr id="3" name="Content Placeholder 2"/>
          <p:cNvSpPr>
            <a:spLocks noGrp="1"/>
          </p:cNvSpPr>
          <p:nvPr>
            <p:ph idx="1"/>
          </p:nvPr>
        </p:nvSpPr>
        <p:spPr/>
        <p:txBody>
          <a:bodyPr/>
          <a:lstStyle/>
          <a:p>
            <a:pPr marL="0" indent="0" algn="r">
              <a:buNone/>
            </a:pPr>
            <a:r>
              <a:rPr lang="ar-JO" dirty="0" smtClean="0">
                <a:solidFill>
                  <a:srgbClr val="7030A0"/>
                </a:solidFill>
              </a:rPr>
              <a:t>الدينية </a:t>
            </a:r>
          </a:p>
          <a:p>
            <a:pPr marL="0" indent="0" algn="r">
              <a:buNone/>
            </a:pPr>
            <a:r>
              <a:rPr lang="ar-JO" dirty="0" smtClean="0">
                <a:solidFill>
                  <a:srgbClr val="7030A0"/>
                </a:solidFill>
              </a:rPr>
              <a:t>الترفهية </a:t>
            </a:r>
          </a:p>
          <a:p>
            <a:pPr marL="0" indent="0" algn="r">
              <a:buNone/>
            </a:pPr>
            <a:r>
              <a:rPr lang="ar-JO" dirty="0" smtClean="0">
                <a:solidFill>
                  <a:srgbClr val="7030A0"/>
                </a:solidFill>
              </a:rPr>
              <a:t>الثقافية </a:t>
            </a:r>
          </a:p>
          <a:p>
            <a:pPr marL="0" indent="0" algn="r">
              <a:buNone/>
            </a:pPr>
            <a:r>
              <a:rPr lang="ar-JO" dirty="0" smtClean="0">
                <a:solidFill>
                  <a:srgbClr val="7030A0"/>
                </a:solidFill>
              </a:rPr>
              <a:t>العلاجية </a:t>
            </a:r>
          </a:p>
          <a:p>
            <a:pPr marL="0" indent="0" algn="r">
              <a:buNone/>
            </a:pPr>
            <a:r>
              <a:rPr lang="ar-JO" dirty="0" smtClean="0">
                <a:solidFill>
                  <a:srgbClr val="7030A0"/>
                </a:solidFill>
              </a:rPr>
              <a:t>الرياضية </a:t>
            </a:r>
          </a:p>
          <a:p>
            <a:pPr marL="0" indent="0" algn="r">
              <a:buNone/>
            </a:pPr>
            <a:r>
              <a:rPr lang="ar-JO" dirty="0" smtClean="0">
                <a:solidFill>
                  <a:srgbClr val="7030A0"/>
                </a:solidFill>
              </a:rPr>
              <a:t>البيئية </a:t>
            </a:r>
            <a:endParaRPr lang="en-US" dirty="0">
              <a:solidFill>
                <a:srgbClr val="7030A0"/>
              </a:solidFill>
            </a:endParaRPr>
          </a:p>
        </p:txBody>
      </p:sp>
    </p:spTree>
    <p:extLst>
      <p:ext uri="{BB962C8B-B14F-4D97-AF65-F5344CB8AC3E}">
        <p14:creationId xmlns:p14="http://schemas.microsoft.com/office/powerpoint/2010/main" val="29838685"/>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rgbClr val="0070C0"/>
                </a:solidFill>
              </a:rPr>
              <a:t>السياحه الدينيه</a:t>
            </a:r>
            <a:endParaRPr lang="en-US" dirty="0">
              <a:solidFill>
                <a:srgbClr val="0070C0"/>
              </a:solidFill>
            </a:endParaRPr>
          </a:p>
        </p:txBody>
      </p:sp>
      <p:sp>
        <p:nvSpPr>
          <p:cNvPr id="3" name="Content Placeholder 2"/>
          <p:cNvSpPr>
            <a:spLocks noGrp="1"/>
          </p:cNvSpPr>
          <p:nvPr>
            <p:ph idx="1"/>
          </p:nvPr>
        </p:nvSpPr>
        <p:spPr/>
        <p:txBody>
          <a:bodyPr/>
          <a:lstStyle/>
          <a:p>
            <a:pPr algn="r"/>
            <a:r>
              <a:rPr lang="ar-AE" dirty="0" smtClean="0">
                <a:solidFill>
                  <a:srgbClr val="7030A0"/>
                </a:solidFill>
              </a:rPr>
              <a:t>هي زياره للاماكن المقدسه سواء داخل الدوله او خارجها كزياره المساجد والاضرحه  و المواقع الدينيه وغيرها مثل مكه المكرمه و المدينه المنوره وغيرها</a:t>
            </a:r>
            <a:endParaRPr lang="en-US" dirty="0">
              <a:solidFill>
                <a:srgbClr val="7030A0"/>
              </a:solidFill>
            </a:endParaRPr>
          </a:p>
        </p:txBody>
      </p:sp>
    </p:spTree>
    <p:extLst>
      <p:ext uri="{BB962C8B-B14F-4D97-AF65-F5344CB8AC3E}">
        <p14:creationId xmlns:p14="http://schemas.microsoft.com/office/powerpoint/2010/main" val="32888844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rgbClr val="00B0F0"/>
                </a:solidFill>
              </a:rPr>
              <a:t>السياحه الترفيهيه</a:t>
            </a:r>
            <a:endParaRPr lang="en-US" dirty="0">
              <a:solidFill>
                <a:srgbClr val="00B0F0"/>
              </a:solidFill>
            </a:endParaRPr>
          </a:p>
        </p:txBody>
      </p:sp>
      <p:sp>
        <p:nvSpPr>
          <p:cNvPr id="3" name="Content Placeholder 2"/>
          <p:cNvSpPr>
            <a:spLocks noGrp="1"/>
          </p:cNvSpPr>
          <p:nvPr>
            <p:ph idx="1"/>
          </p:nvPr>
        </p:nvSpPr>
        <p:spPr/>
        <p:txBody>
          <a:bodyPr/>
          <a:lstStyle/>
          <a:p>
            <a:pPr algn="r"/>
            <a:r>
              <a:rPr lang="ar-AE" dirty="0" smtClean="0">
                <a:solidFill>
                  <a:schemeClr val="accent6">
                    <a:lumMod val="50000"/>
                  </a:schemeClr>
                </a:solidFill>
              </a:rPr>
              <a:t>تعد منت اقدم انواع السياحة واكثرها انتشارا حيث وصلت نسبتها الى 80/ من مجمع السياحه الدوليه وتتداخل مع كثير من انواع السياحه التي يكون الهدف منها الاستمتاع والترفيه عن النفس  وممارسه الهوايات الشخصيه كركوب الامواج وتسلق الجبال وغيه</a:t>
            </a:r>
            <a:r>
              <a:rPr lang="ar-AE" dirty="0" smtClean="0"/>
              <a:t>ا </a:t>
            </a:r>
          </a:p>
        </p:txBody>
      </p:sp>
    </p:spTree>
    <p:extLst>
      <p:ext uri="{BB962C8B-B14F-4D97-AF65-F5344CB8AC3E}">
        <p14:creationId xmlns:p14="http://schemas.microsoft.com/office/powerpoint/2010/main" val="22501167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accent6">
                    <a:lumMod val="50000"/>
                  </a:schemeClr>
                </a:solidFill>
                <a:effectLst>
                  <a:glow rad="139700">
                    <a:schemeClr val="accent2">
                      <a:satMod val="175000"/>
                      <a:alpha val="40000"/>
                    </a:schemeClr>
                  </a:glow>
                </a:effectLst>
              </a:rPr>
              <a:t>السياحه الثقافيه</a:t>
            </a:r>
            <a:endParaRPr lang="en-US" dirty="0">
              <a:solidFill>
                <a:schemeClr val="accent6">
                  <a:lumMod val="50000"/>
                </a:schemeClr>
              </a:solidFill>
              <a:effectLst>
                <a:glow rad="139700">
                  <a:schemeClr val="accent2">
                    <a:satMod val="175000"/>
                    <a:alpha val="40000"/>
                  </a:schemeClr>
                </a:glow>
              </a:effectLst>
            </a:endParaRPr>
          </a:p>
        </p:txBody>
      </p:sp>
      <p:sp>
        <p:nvSpPr>
          <p:cNvPr id="3" name="Content Placeholder 2"/>
          <p:cNvSpPr>
            <a:spLocks noGrp="1"/>
          </p:cNvSpPr>
          <p:nvPr>
            <p:ph idx="1"/>
          </p:nvPr>
        </p:nvSpPr>
        <p:spPr/>
        <p:txBody>
          <a:bodyPr/>
          <a:lstStyle/>
          <a:p>
            <a:pPr algn="r" rtl="1"/>
            <a:r>
              <a:rPr lang="ar-AE" dirty="0" smtClean="0">
                <a:ln w="18000">
                  <a:solidFill>
                    <a:srgbClr val="00B050"/>
                  </a:solidFill>
                  <a:prstDash val="solid"/>
                  <a:miter lim="800000"/>
                </a:ln>
                <a:solidFill>
                  <a:srgbClr val="FF0000"/>
                </a:solidFill>
              </a:rPr>
              <a:t>هي زيارة الفراد للمواقع الاثريه و المعالم التاريخيه والمتاحف بهدف التعرف على الحضارات والامم السابقه والحاليه  ويندرج تحت هدا  النوع سياحه المعارض والصناعات اليدويه والما كولات الشعبيه وغيها  </a:t>
            </a:r>
            <a:endParaRPr lang="en-US" dirty="0">
              <a:ln w="18000">
                <a:solidFill>
                  <a:srgbClr val="00B050"/>
                </a:solidFill>
                <a:prstDash val="solid"/>
                <a:miter lim="800000"/>
              </a:ln>
              <a:solidFill>
                <a:srgbClr val="FF0000"/>
              </a:solidFill>
            </a:endParaRPr>
          </a:p>
        </p:txBody>
      </p:sp>
    </p:spTree>
    <p:extLst>
      <p:ext uri="{BB962C8B-B14F-4D97-AF65-F5344CB8AC3E}">
        <p14:creationId xmlns:p14="http://schemas.microsoft.com/office/powerpoint/2010/main" val="23628241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mph" presetSubtype="0" nodeType="clickEffect">
                                  <p:stCondLst>
                                    <p:cond delay="0"/>
                                  </p:stCondLst>
                                  <p:iterate type="lt">
                                    <p:tmAbs val="25"/>
                                  </p:iterate>
                                  <p:childTnLst>
                                    <p:set>
                                      <p:cBhvr override="childStyle">
                                        <p:cTn id="11" dur="indefinite"/>
                                        <p:tgtEl>
                                          <p:spTgt spid="3">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ar-AE"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السياحه العلاجيه</a:t>
            </a:r>
            <a:r>
              <a:rPr lang="ar-AE" dirty="0" smtClean="0"/>
              <a:t> </a:t>
            </a:r>
            <a:endParaRPr lang="en-US" dirty="0"/>
          </a:p>
        </p:txBody>
      </p:sp>
      <p:sp>
        <p:nvSpPr>
          <p:cNvPr id="3" name="Subtitle 2"/>
          <p:cNvSpPr>
            <a:spLocks noGrp="1"/>
          </p:cNvSpPr>
          <p:nvPr>
            <p:ph type="subTitle" idx="1"/>
          </p:nvPr>
        </p:nvSpPr>
        <p:spPr>
          <a:xfrm>
            <a:off x="1447800" y="2743200"/>
            <a:ext cx="6400800" cy="1752600"/>
          </a:xfrm>
        </p:spPr>
        <p:txBody>
          <a:bodyPr>
            <a:noAutofit/>
          </a:bodyPr>
          <a:lstStyle/>
          <a:p>
            <a:pPr algn="r"/>
            <a:r>
              <a:rPr lang="ar-AE" sz="4800" dirty="0" smtClean="0">
                <a:solidFill>
                  <a:srgbClr val="E929B7"/>
                </a:solidFill>
              </a:rPr>
              <a:t>تعني فيام الفرد بالسفر من اجل الستشفاء والعلاج والاهتمام بالصحه الجسديه والعقليه </a:t>
            </a:r>
            <a:endParaRPr lang="en-US" sz="4800" dirty="0">
              <a:solidFill>
                <a:srgbClr val="E929B7"/>
              </a:solidFill>
            </a:endParaRPr>
          </a:p>
        </p:txBody>
      </p:sp>
    </p:spTree>
    <p:extLst>
      <p:ext uri="{BB962C8B-B14F-4D97-AF65-F5344CB8AC3E}">
        <p14:creationId xmlns:p14="http://schemas.microsoft.com/office/powerpoint/2010/main" val="276504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AE"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اقسام السياحه العلاجيه</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 Placeholder 2"/>
          <p:cNvSpPr>
            <a:spLocks noGrp="1"/>
          </p:cNvSpPr>
          <p:nvPr>
            <p:ph type="body" idx="1"/>
          </p:nvPr>
        </p:nvSpPr>
        <p:spPr/>
        <p:txBody>
          <a:bodyPr>
            <a:noAutofit/>
          </a:bodyPr>
          <a:lstStyle/>
          <a:p>
            <a:pPr algn="r"/>
            <a:r>
              <a:rPr lang="ar-AE"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السياحه الاستشفائيه</a:t>
            </a:r>
            <a:endParaRPr lang="en-US" sz="3600" dirty="0">
              <a:solidFill>
                <a:srgbClr val="FF0000"/>
              </a:solidFill>
            </a:endParaRPr>
          </a:p>
        </p:txBody>
      </p:sp>
      <p:sp>
        <p:nvSpPr>
          <p:cNvPr id="4" name="Content Placeholder 3"/>
          <p:cNvSpPr>
            <a:spLocks noGrp="1"/>
          </p:cNvSpPr>
          <p:nvPr>
            <p:ph sz="half" idx="2"/>
          </p:nvPr>
        </p:nvSpPr>
        <p:spPr/>
        <p:txBody>
          <a:bodyPr>
            <a:normAutofit/>
          </a:bodyPr>
          <a:lstStyle/>
          <a:p>
            <a:pPr algn="l" rtl="1"/>
            <a:r>
              <a:rPr lang="ar-AE" sz="3200" dirty="0" smtClean="0"/>
              <a:t>تعتمد على العناصر الطبيه في العلاج مرضى وشفائهم  كالينابيع المعدنيه والرمال والشمس  من امراض العظام والصدفيه  ومن الدول الرائده في هدا المجال الاردن ولبنان  </a:t>
            </a:r>
            <a:endParaRPr lang="en-US" sz="3200" dirty="0"/>
          </a:p>
        </p:txBody>
      </p:sp>
      <p:sp>
        <p:nvSpPr>
          <p:cNvPr id="5" name="Text Placeholder 4"/>
          <p:cNvSpPr>
            <a:spLocks noGrp="1"/>
          </p:cNvSpPr>
          <p:nvPr>
            <p:ph type="body" sz="quarter" idx="3"/>
          </p:nvPr>
        </p:nvSpPr>
        <p:spPr/>
        <p:txBody>
          <a:bodyPr>
            <a:normAutofit lnSpcReduction="10000"/>
          </a:bodyPr>
          <a:lstStyle/>
          <a:p>
            <a:pPr algn="r"/>
            <a:r>
              <a:rPr lang="ar-A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a:t>
            </a:r>
            <a:r>
              <a:rPr lang="ar-AE" sz="3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السياحه الطبيه</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Content Placeholder 5"/>
          <p:cNvSpPr>
            <a:spLocks noGrp="1"/>
          </p:cNvSpPr>
          <p:nvPr>
            <p:ph sz="quarter" idx="4"/>
          </p:nvPr>
        </p:nvSpPr>
        <p:spPr/>
        <p:txBody>
          <a:bodyPr>
            <a:noAutofit/>
          </a:bodyPr>
          <a:lstStyle/>
          <a:p>
            <a:pPr lvl="5" rtl="1"/>
            <a:r>
              <a:rPr lang="ar-AE" sz="3600" dirty="0" smtClean="0"/>
              <a:t>مثل زياره المراكز الصحيه و المستشفيات لما فيها من تجهيزات طبيه وغيرها</a:t>
            </a:r>
            <a:endParaRPr lang="en-US" sz="3600" dirty="0"/>
          </a:p>
        </p:txBody>
      </p:sp>
    </p:spTree>
    <p:extLst>
      <p:ext uri="{BB962C8B-B14F-4D97-AF65-F5344CB8AC3E}">
        <p14:creationId xmlns:p14="http://schemas.microsoft.com/office/powerpoint/2010/main" val="248350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1000"/>
                                        <p:tgtEl>
                                          <p:spTgt spid="6">
                                            <p:txEl>
                                              <p:pRg st="0" end="0"/>
                                            </p:txEl>
                                          </p:spTgt>
                                        </p:tgtEl>
                                      </p:cBhvr>
                                    </p:animEffect>
                                    <p:anim calcmode="lin" valueType="num">
                                      <p:cBhvr>
                                        <p:cTn id="2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267</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السياحه و انواعها </vt:lpstr>
      <vt:lpstr>تعريف السياحه</vt:lpstr>
      <vt:lpstr>تتكون السياحة من عدة مكونات :</vt:lpstr>
      <vt:lpstr>                   انواع السياحة                               </vt:lpstr>
      <vt:lpstr>السياحه الدينيه</vt:lpstr>
      <vt:lpstr>السياحه الترفيهيه</vt:lpstr>
      <vt:lpstr>السياحه الثقافيه</vt:lpstr>
      <vt:lpstr>السياحه العلاجيه </vt:lpstr>
      <vt:lpstr>اقسام السياحه العلاجيه</vt:lpstr>
      <vt:lpstr>السياحه البيئيه</vt:lpstr>
    </vt:vector>
  </TitlesOfParts>
  <Compan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السياحه و انواعها</dc:title>
  <dc:creator>User</dc:creator>
  <cp:lastModifiedBy>user</cp:lastModifiedBy>
  <cp:revision>10</cp:revision>
  <dcterms:created xsi:type="dcterms:W3CDTF">2017-05-10T10:37:03Z</dcterms:created>
  <dcterms:modified xsi:type="dcterms:W3CDTF">2017-05-11T20:56:55Z</dcterms:modified>
</cp:coreProperties>
</file>