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B3C9C-ED98-DE45-BDEF-F65F055AB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67F32-895F-D14F-A128-A21B87753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E47EC-B7D1-694E-9620-BB700C144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5DF48-B293-0F44-9545-65096935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BA7BC-824F-9A4E-AE10-F9112A4C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41376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1B56-6FBA-A643-B002-63A590FB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559B4-CB48-9845-A68D-5E1BE305E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E9006-8C11-7C47-B6C0-B10838EF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8CFE0-64E2-9843-ACCA-6A854EA1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F94FE-2A80-8643-9134-6FD95806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17266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9BB04-5C04-D546-BAC8-FF6B6189D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7258B-906D-9D4B-918A-2A10D38E4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5E23B-BB2A-F949-B175-E6AC6AE0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8AF98-7266-D54E-872F-4E3712E7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95398-CC6A-C64A-BFE9-5E525F06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54723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52C0-CC0B-6441-A4B9-FF5A982E6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5D0D2-CA7A-B546-9FB1-94F6AFC48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EC26E-DE3A-EE4B-B683-80C5344EF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273B2-89F0-C448-BFCC-8D25DA846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139F8-C5E5-264E-857C-AF3EF766A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59784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48CE4-1CBC-2F46-B24F-4BB2EE4DA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C7492-C34C-0446-B05E-3811F1C54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D32E4-D59F-4546-B3EE-4F68C22D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74F1C-7864-544E-AF5B-9CDB6B490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16C04-5E23-D74F-83D8-56D340A1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50880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70F7-91C5-C14A-AC65-31C89DA6A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B842A-7690-6444-9F61-5661A8400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B3F7D-857C-DD4E-89A9-433FEBA73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7908-7442-DD4B-8C51-EC454DF77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37808-A5E3-104D-BDF3-E6523017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71E77-096D-D04D-B78E-70E5AA914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58281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C201-3449-1F41-828B-F0449D6C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B0537-CBF3-C64F-B5B0-DE48A4384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4CB5B-932A-4C41-BCC7-A0DED7E09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719B0-23CD-AA4C-BC89-06E51F7D8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A0009-FDF9-784C-97E6-E53941C95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567E13-0672-A649-8E7B-34200A32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F84FD-4BFC-D749-8D88-E2474D1B8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805F1E-F567-9B4A-B52B-A3A894B0B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27303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03BB7-6007-B349-87DB-B4E694DC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A6B5B-5104-7543-9D98-2EF04EA0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790ECC-53ED-914D-9BC2-0E22C0CC6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52482-893F-1040-B84E-CE0477F1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2174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32E85D-EFB5-504B-8F2C-0ABA437CD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1495E1-E95D-EC47-98A6-3E9AA575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C02CD-11AD-B54F-8588-0CCA2C1D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1207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9A96D-385E-C041-97C5-F99D631C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7E222-B5F1-4545-BEA4-188BD4C12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C6EB7-AB4F-6742-8D2D-10157ABDB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5CC9B-DF05-514F-AE98-7B02312D2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36652-C0EA-334B-995B-819DBF5CF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2A7BE-7F00-DF4A-BB9E-2FDAE47CF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98556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51C2E-0DB4-B54B-A52F-4DDF217D4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8CAB4-4DAC-1C41-BD5D-E6DF363F0A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C4AC3-12DF-EC40-A17B-4B467620B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55FB3-DBEF-F24E-BB6D-2236C9AD8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94E51-234F-E444-A389-2CA05313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83943-53B0-FE43-A829-065C3726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83839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44DC5-FDA1-CF47-8190-E50C0469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85E0F-8E07-7647-9E61-CE2464207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74E8-7004-BD41-888E-107369D8A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AF99B-4B68-1645-81BE-AF327D8B9E1E}" type="datetimeFigureOut">
              <a:rPr lang="en-JO" smtClean="0"/>
              <a:t>4/21/20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D60E0-DE14-724B-8C91-BFB1E398B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5243D-CB87-6F44-A93B-B08EFCDD4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79454-7B12-7B4B-94CF-AC2FE3933C9F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59767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D67C-B547-3642-937F-E72D9CF60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FA26A-3E60-8947-A4D6-53DC607F02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JO"/>
          </a:p>
        </p:txBody>
      </p:sp>
      <p:pic>
        <p:nvPicPr>
          <p:cNvPr id="4" name="trim.7D01CA20-FCE8-4AD0-840B-4A50197CA2ED.MOV">
            <a:hlinkClick r:id="" action="ppaction://media"/>
            <a:extLst>
              <a:ext uri="{FF2B5EF4-FFF2-40B4-BE49-F238E27FC236}">
                <a16:creationId xmlns:a16="http://schemas.microsoft.com/office/drawing/2014/main" id="{C40003B0-F531-0042-AF02-8E8AB0BC6D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1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Jude Ahmed</dc:creator>
  <cp:lastModifiedBy>Jude Ahmed</cp:lastModifiedBy>
  <cp:revision>1</cp:revision>
  <dcterms:created xsi:type="dcterms:W3CDTF">2020-04-21T12:06:52Z</dcterms:created>
  <dcterms:modified xsi:type="dcterms:W3CDTF">2020-04-21T12:07:46Z</dcterms:modified>
</cp:coreProperties>
</file>