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8" d="100"/>
          <a:sy n="78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73D7-B60C-4613-9906-BB372CAF2AD6}" type="datetimeFigureOut">
              <a:rPr lang="ar-JO" smtClean="0"/>
              <a:t>16/06/1438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01F07-A8FE-4275-8FB3-5CB41265CD6B}" type="slidenum">
              <a:rPr lang="ar-JO" smtClean="0"/>
              <a:t>‹#›</a:t>
            </a:fld>
            <a:endParaRPr lang="ar-JO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73D7-B60C-4613-9906-BB372CAF2AD6}" type="datetimeFigureOut">
              <a:rPr lang="ar-JO" smtClean="0"/>
              <a:t>16/06/1438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01F07-A8FE-4275-8FB3-5CB41265CD6B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73D7-B60C-4613-9906-BB372CAF2AD6}" type="datetimeFigureOut">
              <a:rPr lang="ar-JO" smtClean="0"/>
              <a:t>16/06/1438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01F07-A8FE-4275-8FB3-5CB41265CD6B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73D7-B60C-4613-9906-BB372CAF2AD6}" type="datetimeFigureOut">
              <a:rPr lang="ar-JO" smtClean="0"/>
              <a:t>16/06/1438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01F07-A8FE-4275-8FB3-5CB41265CD6B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73D7-B60C-4613-9906-BB372CAF2AD6}" type="datetimeFigureOut">
              <a:rPr lang="ar-JO" smtClean="0"/>
              <a:t>16/06/1438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01F07-A8FE-4275-8FB3-5CB41265CD6B}" type="slidenum">
              <a:rPr lang="ar-JO" smtClean="0"/>
              <a:t>‹#›</a:t>
            </a:fld>
            <a:endParaRPr lang="ar-J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73D7-B60C-4613-9906-BB372CAF2AD6}" type="datetimeFigureOut">
              <a:rPr lang="ar-JO" smtClean="0"/>
              <a:t>16/06/1438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01F07-A8FE-4275-8FB3-5CB41265CD6B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73D7-B60C-4613-9906-BB372CAF2AD6}" type="datetimeFigureOut">
              <a:rPr lang="ar-JO" smtClean="0"/>
              <a:t>16/06/1438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01F07-A8FE-4275-8FB3-5CB41265CD6B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73D7-B60C-4613-9906-BB372CAF2AD6}" type="datetimeFigureOut">
              <a:rPr lang="ar-JO" smtClean="0"/>
              <a:t>16/06/1438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01F07-A8FE-4275-8FB3-5CB41265CD6B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73D7-B60C-4613-9906-BB372CAF2AD6}" type="datetimeFigureOut">
              <a:rPr lang="ar-JO" smtClean="0"/>
              <a:t>16/06/1438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01F07-A8FE-4275-8FB3-5CB41265CD6B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73D7-B60C-4613-9906-BB372CAF2AD6}" type="datetimeFigureOut">
              <a:rPr lang="ar-JO" smtClean="0"/>
              <a:t>16/06/1438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01F07-A8FE-4275-8FB3-5CB41265CD6B}" type="slidenum">
              <a:rPr lang="ar-JO" smtClean="0"/>
              <a:t>‹#›</a:t>
            </a:fld>
            <a:endParaRPr lang="ar-JO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A4E73D7-B60C-4613-9906-BB372CAF2AD6}" type="datetimeFigureOut">
              <a:rPr lang="ar-JO" smtClean="0"/>
              <a:t>16/06/1438</a:t>
            </a:fld>
            <a:endParaRPr lang="ar-JO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7401F07-A8FE-4275-8FB3-5CB41265CD6B}" type="slidenum">
              <a:rPr lang="ar-JO" smtClean="0"/>
              <a:t>‹#›</a:t>
            </a:fld>
            <a:endParaRPr lang="ar-J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A4E73D7-B60C-4613-9906-BB372CAF2AD6}" type="datetimeFigureOut">
              <a:rPr lang="ar-JO" smtClean="0"/>
              <a:t>16/06/1438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7401F07-A8FE-4275-8FB3-5CB41265CD6B}" type="slidenum">
              <a:rPr lang="ar-JO" smtClean="0"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r" rtl="1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r" rtl="1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r" rtl="1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r" rtl="1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2357430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ar-JO" dirty="0" smtClean="0"/>
              <a:t>”لا ارى اهم من العدالة و المساوة والشفافيةلتكون جوهرالميثاق لجنة النزلهة الوطنية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500042"/>
            <a:ext cx="8077200" cy="1499616"/>
          </a:xfrm>
        </p:spPr>
        <p:txBody>
          <a:bodyPr>
            <a:normAutofit/>
          </a:bodyPr>
          <a:lstStyle/>
          <a:p>
            <a:r>
              <a:rPr lang="ar-JO" sz="6600" dirty="0" smtClean="0">
                <a:solidFill>
                  <a:schemeClr val="tx1"/>
                </a:solidFill>
              </a:rPr>
              <a:t>النزاهة و الشفافية</a:t>
            </a:r>
            <a:endParaRPr lang="ar-JO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 *مفهوم النزاهة و الشفافية </a:t>
            </a:r>
            <a:endParaRPr lang="ar-J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جوهر الشفافية هو توافر عند الفرد في اثناء قيامه بعمله لدى مؤسسة عن طريق برامجها المخلتفة و تركيز تلك القيم  على الأمانة و الصدق و العدالة و الالتزام و الاخلاص في العمل و الابتعاد عن التحيز و الحفاظ على المصلحة العامة و المال العام و تقديمها على المصالح الاخرى جميعها.</a:t>
            </a:r>
            <a:endParaRPr lang="ar-J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dirty="0" smtClean="0"/>
              <a:t>أهمية النزاهه و الشفافيه في العمل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4829188"/>
          </a:xfrm>
        </p:spPr>
        <p:txBody>
          <a:bodyPr/>
          <a:lstStyle/>
          <a:p>
            <a:r>
              <a:rPr lang="ar-JO" dirty="0" smtClean="0"/>
              <a:t>تساعدان على توجيه العمل نحو الطريق الصحيح و الابتعاد عن الأخطاء و الموروثات الاجتماعية السيئة </a:t>
            </a:r>
          </a:p>
          <a:p>
            <a:r>
              <a:rPr lang="ar-JO" dirty="0" smtClean="0"/>
              <a:t>تعملان على تطوير العمل تجاه المعايير الحديثة </a:t>
            </a:r>
          </a:p>
          <a:p>
            <a:r>
              <a:rPr lang="ar-JO" dirty="0" smtClean="0"/>
              <a:t>تؤسسان للعاون بين العاملين و تطوران  قدراتهم في العمل الجماعي </a:t>
            </a:r>
          </a:p>
          <a:p>
            <a:r>
              <a:rPr lang="ar-JO" dirty="0" smtClean="0"/>
              <a:t>تؤديان الى تبسيط العمل  و سرعة الانجاز و الانتاج</a:t>
            </a:r>
          </a:p>
          <a:p>
            <a:r>
              <a:rPr lang="ar-JO" dirty="0" smtClean="0"/>
              <a:t>تشعران المواطنين و الموظفين بالعدالة</a:t>
            </a:r>
            <a:endParaRPr lang="ar-J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2800" dirty="0" smtClean="0"/>
              <a:t>دور المؤسسات المجتمع المدني وهيئاته في تعميق مبادئ النزاهه و الشفافية و ترسيخها</a:t>
            </a:r>
            <a:endParaRPr lang="ar-J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فرض التطور الاجتماعي العلمي مؤخرا دورا مهما لمؤسسات الدينية و التعليمية المختلفة في نشر مبادئ النزاه و الشفافيه و تعميقها و التشارك مع مؤسسات الدولة الاخرى . وفي الاردن امثلة متعددة على مشاركة الجهات البرلمانية و الاجتماعية و الشعبية في الرقابة و التطوير ووضع الخطط وتعزيز النزاهه و الشفافية في كل ما هو عام للمجتمع ومتعلق بمصالح المواطنين</a:t>
            </a:r>
            <a:endParaRPr lang="ar-J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dirty="0" smtClean="0"/>
              <a:t>عناصر تفعيل عناصر تفعيل النزاهة  و الشفافيه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وجود الشعور بالتميز و الاحراف لدى العاملين </a:t>
            </a:r>
          </a:p>
          <a:p>
            <a:r>
              <a:rPr lang="ar-JO" dirty="0" smtClean="0"/>
              <a:t>دعم الكفاءة و الفاعلية في العمل </a:t>
            </a:r>
          </a:p>
          <a:p>
            <a:r>
              <a:rPr lang="ar-JO" dirty="0" smtClean="0"/>
              <a:t>وضع تعريف محدد للاهداف و القيم في العمل </a:t>
            </a:r>
          </a:p>
          <a:p>
            <a:r>
              <a:rPr lang="ar-JO" dirty="0" smtClean="0"/>
              <a:t>تحديد مستوى انجاز على الجميع الالتزام فيه العمل </a:t>
            </a:r>
            <a:endParaRPr lang="ar-J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dirty="0" smtClean="0"/>
              <a:t>مؤشرات وجود النزاهه والشفافيه في الدولة 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وجود دستور للدولة يحدد العلاقة ين الجميع</a:t>
            </a:r>
          </a:p>
          <a:p>
            <a:r>
              <a:rPr lang="ar-JO" dirty="0" smtClean="0"/>
              <a:t>سيادة القانون على الجميع </a:t>
            </a:r>
          </a:p>
          <a:p>
            <a:r>
              <a:rPr lang="ar-JO" dirty="0" smtClean="0"/>
              <a:t>فصل السلطات و تحديدها </a:t>
            </a:r>
          </a:p>
          <a:p>
            <a:r>
              <a:rPr lang="ar-JO" dirty="0" smtClean="0"/>
              <a:t>وجود التعددية و التشاركية قي القرارات </a:t>
            </a:r>
          </a:p>
          <a:p>
            <a:r>
              <a:rPr lang="ar-JO" dirty="0" smtClean="0"/>
              <a:t>حرية التعبير و احترام رأي الاقلية </a:t>
            </a:r>
            <a:endParaRPr lang="ar-J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dirty="0" smtClean="0"/>
              <a:t>مؤشرات وجود النزاهه و الشفافية في المؤسسة و العمل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وجود معلومات كاملة عن الموسسة وما تقوم به</a:t>
            </a:r>
          </a:p>
          <a:p>
            <a:r>
              <a:rPr lang="ar-JO" dirty="0" smtClean="0"/>
              <a:t>مشاركة المجتمع في وضع برامج المؤسسة </a:t>
            </a:r>
          </a:p>
          <a:p>
            <a:r>
              <a:rPr lang="ar-JO" dirty="0" smtClean="0"/>
              <a:t>وضوح  انشط المؤسسة وخدماتها </a:t>
            </a:r>
          </a:p>
          <a:p>
            <a:r>
              <a:rPr lang="ar-JO" dirty="0" smtClean="0"/>
              <a:t>وجود سجلات واضجة للعمل و برامج المؤسسة</a:t>
            </a:r>
          </a:p>
          <a:p>
            <a:r>
              <a:rPr lang="ar-JO" smtClean="0"/>
              <a:t>وجود جانب اعلامي ينشر ما تقوم به المؤسسة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73</TotalTime>
  <Words>307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”لا ارى اهم من العدالة و المساوة والشفافيةلتكون جوهرالميثاق لجنة النزلهة الوطنية</vt:lpstr>
      <vt:lpstr> *مفهوم النزاهة و الشفافية </vt:lpstr>
      <vt:lpstr>أهمية النزاهه و الشفافيه في العمل</vt:lpstr>
      <vt:lpstr>دور المؤسسات المجتمع المدني وهيئاته في تعميق مبادئ النزاهه و الشفافية و ترسيخها</vt:lpstr>
      <vt:lpstr>عناصر تفعيل عناصر تفعيل النزاهة  و الشفافيه </vt:lpstr>
      <vt:lpstr>مؤشرات وجود النزاهه والشفافيه في الدولة  </vt:lpstr>
      <vt:lpstr>مؤشرات وجود النزاهه و الشفافية في المؤسسة و العمل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”لا ارى اهم من العدالة و المساوة والشفافيةلتكون جوه</dc:title>
  <dc:creator>Home</dc:creator>
  <cp:lastModifiedBy>Home</cp:lastModifiedBy>
  <cp:revision>8</cp:revision>
  <dcterms:created xsi:type="dcterms:W3CDTF">2017-03-14T17:00:17Z</dcterms:created>
  <dcterms:modified xsi:type="dcterms:W3CDTF">2017-03-14T18:13:50Z</dcterms:modified>
</cp:coreProperties>
</file>