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colors2.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quickStyle3.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3" r:id="rId8"/>
    <p:sldId id="262"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A283B54-A9E2-46A1-BE29-EBB3CE658371}"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9131EBF4-E0A7-4B53-BD72-D7362AA2C2E6}">
      <dgm:prSet phldrT="[Text]" custT="1"/>
      <dgm:spPr>
        <a:solidFill>
          <a:schemeClr val="bg1">
            <a:alpha val="90000"/>
          </a:schemeClr>
        </a:solidFill>
        <a:ln>
          <a:solidFill>
            <a:schemeClr val="tx2">
              <a:lumMod val="50000"/>
            </a:schemeClr>
          </a:solidFill>
        </a:ln>
      </dgm:spPr>
      <dgm:t>
        <a:bodyPr/>
        <a:lstStyle/>
        <a:p>
          <a:r>
            <a:rPr lang="ar-JO" sz="2400" b="1" i="1" dirty="0" smtClean="0">
              <a:solidFill>
                <a:srgbClr val="00B0F0"/>
              </a:solidFill>
              <a:latin typeface="Algerian" pitchFamily="82" charset="0"/>
              <a:cs typeface="Arial" pitchFamily="34" charset="0"/>
            </a:rPr>
            <a:t>اهمية النزاهة والشفافية في العمل</a:t>
          </a:r>
          <a:endParaRPr lang="en-US" sz="2400" b="1" i="1" dirty="0">
            <a:solidFill>
              <a:srgbClr val="00B0F0"/>
            </a:solidFill>
            <a:latin typeface="Algerian" pitchFamily="82" charset="0"/>
            <a:cs typeface="Aharoni" pitchFamily="2" charset="-79"/>
          </a:endParaRPr>
        </a:p>
      </dgm:t>
    </dgm:pt>
    <dgm:pt modelId="{9907579D-031D-43D1-8628-7F5294AA58F5}" type="parTrans" cxnId="{FA860CA5-3103-443F-849E-F047976BF1EF}">
      <dgm:prSet/>
      <dgm:spPr/>
      <dgm:t>
        <a:bodyPr/>
        <a:lstStyle/>
        <a:p>
          <a:endParaRPr lang="en-US"/>
        </a:p>
      </dgm:t>
    </dgm:pt>
    <dgm:pt modelId="{9CD7D508-D03C-462E-93FE-CB767FE74069}" type="sibTrans" cxnId="{FA860CA5-3103-443F-849E-F047976BF1EF}">
      <dgm:prSet/>
      <dgm:spPr/>
      <dgm:t>
        <a:bodyPr/>
        <a:lstStyle/>
        <a:p>
          <a:endParaRPr lang="en-US"/>
        </a:p>
      </dgm:t>
    </dgm:pt>
    <dgm:pt modelId="{7BFFD35F-37B3-49B4-85E8-B89B4B3325BD}">
      <dgm:prSet phldrT="[Text]"/>
      <dgm:spPr/>
      <dgm:t>
        <a:bodyPr/>
        <a:lstStyle/>
        <a:p>
          <a:r>
            <a:rPr lang="ar-JO" b="1" dirty="0" smtClean="0"/>
            <a:t>تعملان على تطوير العمل تجاه المعايير الثابتة</a:t>
          </a:r>
          <a:r>
            <a:rPr lang="ar-JO" dirty="0" smtClean="0"/>
            <a:t>.</a:t>
          </a:r>
          <a:endParaRPr lang="en-US" dirty="0"/>
        </a:p>
      </dgm:t>
    </dgm:pt>
    <dgm:pt modelId="{CC82AAC3-30ED-4835-B70D-B4BF28BE494C}" type="parTrans" cxnId="{36607B6A-9E21-41A4-9BFC-4505FDC09C9D}">
      <dgm:prSet/>
      <dgm:spPr/>
      <dgm:t>
        <a:bodyPr/>
        <a:lstStyle/>
        <a:p>
          <a:endParaRPr lang="en-US"/>
        </a:p>
      </dgm:t>
    </dgm:pt>
    <dgm:pt modelId="{CCE17473-09E6-455E-A4C4-974E9F4CD3AE}" type="sibTrans" cxnId="{36607B6A-9E21-41A4-9BFC-4505FDC09C9D}">
      <dgm:prSet/>
      <dgm:spPr/>
      <dgm:t>
        <a:bodyPr/>
        <a:lstStyle/>
        <a:p>
          <a:endParaRPr lang="en-US"/>
        </a:p>
      </dgm:t>
    </dgm:pt>
    <dgm:pt modelId="{21D44859-4AEB-494E-9912-61248FEE7E54}">
      <dgm:prSet phldrT="[Text]"/>
      <dgm:spPr/>
      <dgm:t>
        <a:bodyPr/>
        <a:lstStyle/>
        <a:p>
          <a:r>
            <a:rPr lang="ar-JO" b="1" dirty="0" smtClean="0"/>
            <a:t>تشعران المواطنين والموظفين بالعدالة.</a:t>
          </a:r>
          <a:endParaRPr lang="en-US" b="1" dirty="0"/>
        </a:p>
      </dgm:t>
    </dgm:pt>
    <dgm:pt modelId="{3E93D79D-6304-4FE4-B318-944DDBA71085}" type="parTrans" cxnId="{769D26AF-6432-4989-92C5-74A8FFE307E4}">
      <dgm:prSet/>
      <dgm:spPr/>
      <dgm:t>
        <a:bodyPr/>
        <a:lstStyle/>
        <a:p>
          <a:endParaRPr lang="en-US"/>
        </a:p>
      </dgm:t>
    </dgm:pt>
    <dgm:pt modelId="{7E40A7F0-28D0-4C44-B9FB-63041C2A1EB5}" type="sibTrans" cxnId="{769D26AF-6432-4989-92C5-74A8FFE307E4}">
      <dgm:prSet/>
      <dgm:spPr/>
      <dgm:t>
        <a:bodyPr/>
        <a:lstStyle/>
        <a:p>
          <a:endParaRPr lang="en-US"/>
        </a:p>
      </dgm:t>
    </dgm:pt>
    <dgm:pt modelId="{C9BF0D48-D0DD-4E43-8636-EA94358720B9}">
      <dgm:prSet phldrT="[Text]"/>
      <dgm:spPr/>
      <dgm:t>
        <a:bodyPr/>
        <a:lstStyle/>
        <a:p>
          <a:r>
            <a:rPr lang="ar-JO" b="1" dirty="0" smtClean="0"/>
            <a:t>تؤديان الى تبسيط العمل وسرعة الانجاز والانتاج</a:t>
          </a:r>
          <a:r>
            <a:rPr lang="ar-JO" dirty="0" smtClean="0"/>
            <a:t>.</a:t>
          </a:r>
          <a:endParaRPr lang="en-US" dirty="0"/>
        </a:p>
      </dgm:t>
    </dgm:pt>
    <dgm:pt modelId="{417F72CC-FC2F-44FC-BB79-A18A1092FC1E}" type="parTrans" cxnId="{93AB1C62-0D67-4BAE-81FE-1C1087F01DD2}">
      <dgm:prSet/>
      <dgm:spPr/>
      <dgm:t>
        <a:bodyPr/>
        <a:lstStyle/>
        <a:p>
          <a:endParaRPr lang="en-US"/>
        </a:p>
      </dgm:t>
    </dgm:pt>
    <dgm:pt modelId="{5585EF5C-4637-45BB-9376-54372C7AFA25}" type="sibTrans" cxnId="{93AB1C62-0D67-4BAE-81FE-1C1087F01DD2}">
      <dgm:prSet/>
      <dgm:spPr/>
      <dgm:t>
        <a:bodyPr/>
        <a:lstStyle/>
        <a:p>
          <a:endParaRPr lang="en-US"/>
        </a:p>
      </dgm:t>
    </dgm:pt>
    <dgm:pt modelId="{2E3505DF-3BFF-46BE-9D3C-2DD2E2C7062C}">
      <dgm:prSet phldrT="[Text]" custT="1"/>
      <dgm:spPr/>
      <dgm:t>
        <a:bodyPr/>
        <a:lstStyle/>
        <a:p>
          <a:r>
            <a:rPr lang="ar-JO" sz="1200" b="1" dirty="0" smtClean="0"/>
            <a:t>تساعدان على توجيه العمل نحو الطريق الصحيح،والابتعاد عن الاخطاء والمورثات الاجتماعية السيئة</a:t>
          </a:r>
          <a:r>
            <a:rPr lang="ar-JO" sz="1400" dirty="0" smtClean="0"/>
            <a:t>.</a:t>
          </a:r>
          <a:endParaRPr lang="en-US" sz="1400" dirty="0"/>
        </a:p>
      </dgm:t>
    </dgm:pt>
    <dgm:pt modelId="{AE553D48-CA7D-4596-8AA8-4867112DC9E8}" type="parTrans" cxnId="{3B3D541D-D685-42E8-9B83-9304DEFF254E}">
      <dgm:prSet/>
      <dgm:spPr/>
      <dgm:t>
        <a:bodyPr/>
        <a:lstStyle/>
        <a:p>
          <a:endParaRPr lang="en-US"/>
        </a:p>
      </dgm:t>
    </dgm:pt>
    <dgm:pt modelId="{97874B9A-0CF7-40BC-82AF-928C56B02B6E}" type="sibTrans" cxnId="{3B3D541D-D685-42E8-9B83-9304DEFF254E}">
      <dgm:prSet/>
      <dgm:spPr/>
      <dgm:t>
        <a:bodyPr/>
        <a:lstStyle/>
        <a:p>
          <a:endParaRPr lang="en-US"/>
        </a:p>
      </dgm:t>
    </dgm:pt>
    <dgm:pt modelId="{6ACF2E6D-BDC9-446E-8B36-256164BF5A5C}">
      <dgm:prSet phldrT="[Text]"/>
      <dgm:spPr/>
      <dgm:t>
        <a:bodyPr/>
        <a:lstStyle/>
        <a:p>
          <a:r>
            <a:rPr lang="ar-JO" b="1" dirty="0" smtClean="0"/>
            <a:t>تؤسسان للتعاون بين العاملين،وتطوران قدراتهم في العمل الجماعي</a:t>
          </a:r>
          <a:r>
            <a:rPr lang="ar-JO" dirty="0" smtClean="0"/>
            <a:t>.</a:t>
          </a:r>
          <a:endParaRPr lang="en-US" dirty="0"/>
        </a:p>
      </dgm:t>
    </dgm:pt>
    <dgm:pt modelId="{B37C46A0-B6B3-4ED1-8D97-05D5BF6FDB2E}" type="parTrans" cxnId="{F8C138B1-186B-4115-99E6-E1F4F627FAFB}">
      <dgm:prSet/>
      <dgm:spPr/>
      <dgm:t>
        <a:bodyPr/>
        <a:lstStyle/>
        <a:p>
          <a:endParaRPr lang="en-US"/>
        </a:p>
      </dgm:t>
    </dgm:pt>
    <dgm:pt modelId="{E6661FCE-5CBC-448E-9E94-05624712449C}" type="sibTrans" cxnId="{F8C138B1-186B-4115-99E6-E1F4F627FAFB}">
      <dgm:prSet/>
      <dgm:spPr/>
      <dgm:t>
        <a:bodyPr/>
        <a:lstStyle/>
        <a:p>
          <a:endParaRPr lang="en-US"/>
        </a:p>
      </dgm:t>
    </dgm:pt>
    <dgm:pt modelId="{855DFBE8-AF3B-4529-A8B3-DEFF1CE108AF}" type="pres">
      <dgm:prSet presAssocID="{AA283B54-A9E2-46A1-BE29-EBB3CE658371}" presName="hierChild1" presStyleCnt="0">
        <dgm:presLayoutVars>
          <dgm:chPref val="1"/>
          <dgm:dir/>
          <dgm:animOne val="branch"/>
          <dgm:animLvl val="lvl"/>
          <dgm:resizeHandles/>
        </dgm:presLayoutVars>
      </dgm:prSet>
      <dgm:spPr/>
    </dgm:pt>
    <dgm:pt modelId="{10648BCE-7197-4CD1-AD52-CF3C7D2609A1}" type="pres">
      <dgm:prSet presAssocID="{9131EBF4-E0A7-4B53-BD72-D7362AA2C2E6}" presName="hierRoot1" presStyleCnt="0"/>
      <dgm:spPr/>
    </dgm:pt>
    <dgm:pt modelId="{5EC9BFAB-C71F-4CDB-B602-E42E6D93A02F}" type="pres">
      <dgm:prSet presAssocID="{9131EBF4-E0A7-4B53-BD72-D7362AA2C2E6}" presName="composite" presStyleCnt="0"/>
      <dgm:spPr/>
    </dgm:pt>
    <dgm:pt modelId="{1B8ACD7B-744D-4B82-A326-2B3F01D67C8F}" type="pres">
      <dgm:prSet presAssocID="{9131EBF4-E0A7-4B53-BD72-D7362AA2C2E6}" presName="background" presStyleLbl="node0" presStyleIdx="0" presStyleCnt="1"/>
      <dgm:spPr/>
    </dgm:pt>
    <dgm:pt modelId="{E8BD2C4D-C00A-45D8-8E7E-B48C74761296}" type="pres">
      <dgm:prSet presAssocID="{9131EBF4-E0A7-4B53-BD72-D7362AA2C2E6}" presName="text" presStyleLbl="fgAcc0" presStyleIdx="0" presStyleCnt="1">
        <dgm:presLayoutVars>
          <dgm:chPref val="3"/>
        </dgm:presLayoutVars>
      </dgm:prSet>
      <dgm:spPr/>
    </dgm:pt>
    <dgm:pt modelId="{B8C159FC-27EA-4ECB-A420-055D50B5083F}" type="pres">
      <dgm:prSet presAssocID="{9131EBF4-E0A7-4B53-BD72-D7362AA2C2E6}" presName="hierChild2" presStyleCnt="0"/>
      <dgm:spPr/>
    </dgm:pt>
    <dgm:pt modelId="{F9933098-85FE-454F-A664-581D7004A291}" type="pres">
      <dgm:prSet presAssocID="{CC82AAC3-30ED-4835-B70D-B4BF28BE494C}" presName="Name10" presStyleLbl="parChTrans1D2" presStyleIdx="0" presStyleCnt="2"/>
      <dgm:spPr/>
    </dgm:pt>
    <dgm:pt modelId="{9346AF7D-D38D-47CC-9C96-81E31DD32095}" type="pres">
      <dgm:prSet presAssocID="{7BFFD35F-37B3-49B4-85E8-B89B4B3325BD}" presName="hierRoot2" presStyleCnt="0"/>
      <dgm:spPr/>
    </dgm:pt>
    <dgm:pt modelId="{F68F320A-3C75-4F57-9EE8-6B1038D1658C}" type="pres">
      <dgm:prSet presAssocID="{7BFFD35F-37B3-49B4-85E8-B89B4B3325BD}" presName="composite2" presStyleCnt="0"/>
      <dgm:spPr/>
    </dgm:pt>
    <dgm:pt modelId="{D3DA20CC-4F2D-4F54-A05C-7E56D3447914}" type="pres">
      <dgm:prSet presAssocID="{7BFFD35F-37B3-49B4-85E8-B89B4B3325BD}" presName="background2" presStyleLbl="node2" presStyleIdx="0" presStyleCnt="2"/>
      <dgm:spPr/>
    </dgm:pt>
    <dgm:pt modelId="{573667AA-4B67-4A9A-A858-C9985F9E75F6}" type="pres">
      <dgm:prSet presAssocID="{7BFFD35F-37B3-49B4-85E8-B89B4B3325BD}" presName="text2" presStyleLbl="fgAcc2" presStyleIdx="0" presStyleCnt="2">
        <dgm:presLayoutVars>
          <dgm:chPref val="3"/>
        </dgm:presLayoutVars>
      </dgm:prSet>
      <dgm:spPr/>
      <dgm:t>
        <a:bodyPr/>
        <a:lstStyle/>
        <a:p>
          <a:endParaRPr lang="en-US"/>
        </a:p>
      </dgm:t>
    </dgm:pt>
    <dgm:pt modelId="{D7158082-7365-4272-BE39-F66E6A4909DC}" type="pres">
      <dgm:prSet presAssocID="{7BFFD35F-37B3-49B4-85E8-B89B4B3325BD}" presName="hierChild3" presStyleCnt="0"/>
      <dgm:spPr/>
    </dgm:pt>
    <dgm:pt modelId="{BF80D7C2-CB39-474E-870A-0109A9C45D57}" type="pres">
      <dgm:prSet presAssocID="{3E93D79D-6304-4FE4-B318-944DDBA71085}" presName="Name17" presStyleLbl="parChTrans1D3" presStyleIdx="0" presStyleCnt="3"/>
      <dgm:spPr/>
    </dgm:pt>
    <dgm:pt modelId="{86FD71EC-AE9D-4ADE-8AA1-A4EB2FF7B8D3}" type="pres">
      <dgm:prSet presAssocID="{21D44859-4AEB-494E-9912-61248FEE7E54}" presName="hierRoot3" presStyleCnt="0"/>
      <dgm:spPr/>
    </dgm:pt>
    <dgm:pt modelId="{A49AEF09-5DAA-465F-952B-686A76E0F809}" type="pres">
      <dgm:prSet presAssocID="{21D44859-4AEB-494E-9912-61248FEE7E54}" presName="composite3" presStyleCnt="0"/>
      <dgm:spPr/>
    </dgm:pt>
    <dgm:pt modelId="{C5D0EB80-1520-4D72-8EAE-FBE416B59F10}" type="pres">
      <dgm:prSet presAssocID="{21D44859-4AEB-494E-9912-61248FEE7E54}" presName="background3" presStyleLbl="node3" presStyleIdx="0" presStyleCnt="3"/>
      <dgm:spPr/>
    </dgm:pt>
    <dgm:pt modelId="{9C0DA2C3-443D-4816-BEA6-20203C186ED8}" type="pres">
      <dgm:prSet presAssocID="{21D44859-4AEB-494E-9912-61248FEE7E54}" presName="text3" presStyleLbl="fgAcc3" presStyleIdx="0" presStyleCnt="3">
        <dgm:presLayoutVars>
          <dgm:chPref val="3"/>
        </dgm:presLayoutVars>
      </dgm:prSet>
      <dgm:spPr/>
    </dgm:pt>
    <dgm:pt modelId="{A49C2BAE-E1C3-4279-AC9F-1C6DF08EFE25}" type="pres">
      <dgm:prSet presAssocID="{21D44859-4AEB-494E-9912-61248FEE7E54}" presName="hierChild4" presStyleCnt="0"/>
      <dgm:spPr/>
    </dgm:pt>
    <dgm:pt modelId="{7EA0F567-BA0E-44A3-B528-96C73B21FB04}" type="pres">
      <dgm:prSet presAssocID="{417F72CC-FC2F-44FC-BB79-A18A1092FC1E}" presName="Name17" presStyleLbl="parChTrans1D3" presStyleIdx="1" presStyleCnt="3"/>
      <dgm:spPr/>
    </dgm:pt>
    <dgm:pt modelId="{FC48A706-17DE-4EBF-A4C8-00FC9FA21514}" type="pres">
      <dgm:prSet presAssocID="{C9BF0D48-D0DD-4E43-8636-EA94358720B9}" presName="hierRoot3" presStyleCnt="0"/>
      <dgm:spPr/>
    </dgm:pt>
    <dgm:pt modelId="{B68B59F1-A350-4B66-BCE1-69D9EA462F18}" type="pres">
      <dgm:prSet presAssocID="{C9BF0D48-D0DD-4E43-8636-EA94358720B9}" presName="composite3" presStyleCnt="0"/>
      <dgm:spPr/>
    </dgm:pt>
    <dgm:pt modelId="{66B95714-6546-461A-96D8-8D344DF3845A}" type="pres">
      <dgm:prSet presAssocID="{C9BF0D48-D0DD-4E43-8636-EA94358720B9}" presName="background3" presStyleLbl="node3" presStyleIdx="1" presStyleCnt="3"/>
      <dgm:spPr/>
    </dgm:pt>
    <dgm:pt modelId="{0D712C71-822B-4322-9AA9-8753A209319D}" type="pres">
      <dgm:prSet presAssocID="{C9BF0D48-D0DD-4E43-8636-EA94358720B9}" presName="text3" presStyleLbl="fgAcc3" presStyleIdx="1" presStyleCnt="3">
        <dgm:presLayoutVars>
          <dgm:chPref val="3"/>
        </dgm:presLayoutVars>
      </dgm:prSet>
      <dgm:spPr/>
      <dgm:t>
        <a:bodyPr/>
        <a:lstStyle/>
        <a:p>
          <a:endParaRPr lang="en-US"/>
        </a:p>
      </dgm:t>
    </dgm:pt>
    <dgm:pt modelId="{8D7B18E0-064D-474C-B84E-567A0107A2F6}" type="pres">
      <dgm:prSet presAssocID="{C9BF0D48-D0DD-4E43-8636-EA94358720B9}" presName="hierChild4" presStyleCnt="0"/>
      <dgm:spPr/>
    </dgm:pt>
    <dgm:pt modelId="{DCD53259-B339-40C9-B0EF-E89FD9663623}" type="pres">
      <dgm:prSet presAssocID="{AE553D48-CA7D-4596-8AA8-4867112DC9E8}" presName="Name10" presStyleLbl="parChTrans1D2" presStyleIdx="1" presStyleCnt="2"/>
      <dgm:spPr/>
    </dgm:pt>
    <dgm:pt modelId="{45CF1830-8BEA-4945-B636-79BE62170B75}" type="pres">
      <dgm:prSet presAssocID="{2E3505DF-3BFF-46BE-9D3C-2DD2E2C7062C}" presName="hierRoot2" presStyleCnt="0"/>
      <dgm:spPr/>
    </dgm:pt>
    <dgm:pt modelId="{3DBE1D0B-10A1-483E-9F43-20CF27BBF84F}" type="pres">
      <dgm:prSet presAssocID="{2E3505DF-3BFF-46BE-9D3C-2DD2E2C7062C}" presName="composite2" presStyleCnt="0"/>
      <dgm:spPr/>
    </dgm:pt>
    <dgm:pt modelId="{B86CC4CC-C24B-4A68-A7D2-E43CBEA52C69}" type="pres">
      <dgm:prSet presAssocID="{2E3505DF-3BFF-46BE-9D3C-2DD2E2C7062C}" presName="background2" presStyleLbl="node2" presStyleIdx="1" presStyleCnt="2"/>
      <dgm:spPr/>
    </dgm:pt>
    <dgm:pt modelId="{3FC394A6-5E8E-49B0-9983-11B89684210D}" type="pres">
      <dgm:prSet presAssocID="{2E3505DF-3BFF-46BE-9D3C-2DD2E2C7062C}" presName="text2" presStyleLbl="fgAcc2" presStyleIdx="1" presStyleCnt="2">
        <dgm:presLayoutVars>
          <dgm:chPref val="3"/>
        </dgm:presLayoutVars>
      </dgm:prSet>
      <dgm:spPr/>
      <dgm:t>
        <a:bodyPr/>
        <a:lstStyle/>
        <a:p>
          <a:endParaRPr lang="en-US"/>
        </a:p>
      </dgm:t>
    </dgm:pt>
    <dgm:pt modelId="{E2208C97-6352-463C-8821-5C42D90C9061}" type="pres">
      <dgm:prSet presAssocID="{2E3505DF-3BFF-46BE-9D3C-2DD2E2C7062C}" presName="hierChild3" presStyleCnt="0"/>
      <dgm:spPr/>
    </dgm:pt>
    <dgm:pt modelId="{E0BC6864-8F03-4A09-8567-09C7525B7A59}" type="pres">
      <dgm:prSet presAssocID="{B37C46A0-B6B3-4ED1-8D97-05D5BF6FDB2E}" presName="Name17" presStyleLbl="parChTrans1D3" presStyleIdx="2" presStyleCnt="3"/>
      <dgm:spPr/>
    </dgm:pt>
    <dgm:pt modelId="{C1400CF3-5631-4E0B-A715-AAC88D435D23}" type="pres">
      <dgm:prSet presAssocID="{6ACF2E6D-BDC9-446E-8B36-256164BF5A5C}" presName="hierRoot3" presStyleCnt="0"/>
      <dgm:spPr/>
    </dgm:pt>
    <dgm:pt modelId="{08D192F7-5B04-4AC3-9287-EC8795373518}" type="pres">
      <dgm:prSet presAssocID="{6ACF2E6D-BDC9-446E-8B36-256164BF5A5C}" presName="composite3" presStyleCnt="0"/>
      <dgm:spPr/>
    </dgm:pt>
    <dgm:pt modelId="{0875F6CD-C1C5-49CF-A449-5CB37F0E019F}" type="pres">
      <dgm:prSet presAssocID="{6ACF2E6D-BDC9-446E-8B36-256164BF5A5C}" presName="background3" presStyleLbl="node3" presStyleIdx="2" presStyleCnt="3"/>
      <dgm:spPr/>
    </dgm:pt>
    <dgm:pt modelId="{241952DD-A352-454E-83EA-E970D7CEF21D}" type="pres">
      <dgm:prSet presAssocID="{6ACF2E6D-BDC9-446E-8B36-256164BF5A5C}" presName="text3" presStyleLbl="fgAcc3" presStyleIdx="2" presStyleCnt="3">
        <dgm:presLayoutVars>
          <dgm:chPref val="3"/>
        </dgm:presLayoutVars>
      </dgm:prSet>
      <dgm:spPr/>
      <dgm:t>
        <a:bodyPr/>
        <a:lstStyle/>
        <a:p>
          <a:endParaRPr lang="en-US"/>
        </a:p>
      </dgm:t>
    </dgm:pt>
    <dgm:pt modelId="{B5298ECE-E52F-4B92-A4BD-3F082FB0B050}" type="pres">
      <dgm:prSet presAssocID="{6ACF2E6D-BDC9-446E-8B36-256164BF5A5C}" presName="hierChild4" presStyleCnt="0"/>
      <dgm:spPr/>
    </dgm:pt>
  </dgm:ptLst>
  <dgm:cxnLst>
    <dgm:cxn modelId="{51C5E3D1-DD68-40F1-9B2F-D1A3E8412663}" type="presOf" srcId="{B37C46A0-B6B3-4ED1-8D97-05D5BF6FDB2E}" destId="{E0BC6864-8F03-4A09-8567-09C7525B7A59}" srcOrd="0" destOrd="0" presId="urn:microsoft.com/office/officeart/2005/8/layout/hierarchy1"/>
    <dgm:cxn modelId="{769D26AF-6432-4989-92C5-74A8FFE307E4}" srcId="{7BFFD35F-37B3-49B4-85E8-B89B4B3325BD}" destId="{21D44859-4AEB-494E-9912-61248FEE7E54}" srcOrd="0" destOrd="0" parTransId="{3E93D79D-6304-4FE4-B318-944DDBA71085}" sibTransId="{7E40A7F0-28D0-4C44-B9FB-63041C2A1EB5}"/>
    <dgm:cxn modelId="{B62C2642-6CCD-4DA6-9C22-E1D7F9548591}" type="presOf" srcId="{AE553D48-CA7D-4596-8AA8-4867112DC9E8}" destId="{DCD53259-B339-40C9-B0EF-E89FD9663623}" srcOrd="0" destOrd="0" presId="urn:microsoft.com/office/officeart/2005/8/layout/hierarchy1"/>
    <dgm:cxn modelId="{4D1A7529-24FD-4464-9F1A-E3952D282658}" type="presOf" srcId="{6ACF2E6D-BDC9-446E-8B36-256164BF5A5C}" destId="{241952DD-A352-454E-83EA-E970D7CEF21D}" srcOrd="0" destOrd="0" presId="urn:microsoft.com/office/officeart/2005/8/layout/hierarchy1"/>
    <dgm:cxn modelId="{F26F03FA-73E8-4AD7-A0B8-6D7A6DA134D1}" type="presOf" srcId="{417F72CC-FC2F-44FC-BB79-A18A1092FC1E}" destId="{7EA0F567-BA0E-44A3-B528-96C73B21FB04}" srcOrd="0" destOrd="0" presId="urn:microsoft.com/office/officeart/2005/8/layout/hierarchy1"/>
    <dgm:cxn modelId="{36607B6A-9E21-41A4-9BFC-4505FDC09C9D}" srcId="{9131EBF4-E0A7-4B53-BD72-D7362AA2C2E6}" destId="{7BFFD35F-37B3-49B4-85E8-B89B4B3325BD}" srcOrd="0" destOrd="0" parTransId="{CC82AAC3-30ED-4835-B70D-B4BF28BE494C}" sibTransId="{CCE17473-09E6-455E-A4C4-974E9F4CD3AE}"/>
    <dgm:cxn modelId="{118C47F3-7A9E-465A-8E73-2277433DF286}" type="presOf" srcId="{7BFFD35F-37B3-49B4-85E8-B89B4B3325BD}" destId="{573667AA-4B67-4A9A-A858-C9985F9E75F6}" srcOrd="0" destOrd="0" presId="urn:microsoft.com/office/officeart/2005/8/layout/hierarchy1"/>
    <dgm:cxn modelId="{E7896377-3869-446E-B19C-62E897D41B2A}" type="presOf" srcId="{CC82AAC3-30ED-4835-B70D-B4BF28BE494C}" destId="{F9933098-85FE-454F-A664-581D7004A291}" srcOrd="0" destOrd="0" presId="urn:microsoft.com/office/officeart/2005/8/layout/hierarchy1"/>
    <dgm:cxn modelId="{6D06CB13-92D6-43A2-8B82-59281248C38C}" type="presOf" srcId="{21D44859-4AEB-494E-9912-61248FEE7E54}" destId="{9C0DA2C3-443D-4816-BEA6-20203C186ED8}" srcOrd="0" destOrd="0" presId="urn:microsoft.com/office/officeart/2005/8/layout/hierarchy1"/>
    <dgm:cxn modelId="{3B3D541D-D685-42E8-9B83-9304DEFF254E}" srcId="{9131EBF4-E0A7-4B53-BD72-D7362AA2C2E6}" destId="{2E3505DF-3BFF-46BE-9D3C-2DD2E2C7062C}" srcOrd="1" destOrd="0" parTransId="{AE553D48-CA7D-4596-8AA8-4867112DC9E8}" sibTransId="{97874B9A-0CF7-40BC-82AF-928C56B02B6E}"/>
    <dgm:cxn modelId="{23B18104-3008-4971-B12F-5C2A01211515}" type="presOf" srcId="{3E93D79D-6304-4FE4-B318-944DDBA71085}" destId="{BF80D7C2-CB39-474E-870A-0109A9C45D57}" srcOrd="0" destOrd="0" presId="urn:microsoft.com/office/officeart/2005/8/layout/hierarchy1"/>
    <dgm:cxn modelId="{F8C138B1-186B-4115-99E6-E1F4F627FAFB}" srcId="{2E3505DF-3BFF-46BE-9D3C-2DD2E2C7062C}" destId="{6ACF2E6D-BDC9-446E-8B36-256164BF5A5C}" srcOrd="0" destOrd="0" parTransId="{B37C46A0-B6B3-4ED1-8D97-05D5BF6FDB2E}" sibTransId="{E6661FCE-5CBC-448E-9E94-05624712449C}"/>
    <dgm:cxn modelId="{0858D3A1-32E8-46F1-9EFB-035DFA662F65}" type="presOf" srcId="{2E3505DF-3BFF-46BE-9D3C-2DD2E2C7062C}" destId="{3FC394A6-5E8E-49B0-9983-11B89684210D}" srcOrd="0" destOrd="0" presId="urn:microsoft.com/office/officeart/2005/8/layout/hierarchy1"/>
    <dgm:cxn modelId="{FA860CA5-3103-443F-849E-F047976BF1EF}" srcId="{AA283B54-A9E2-46A1-BE29-EBB3CE658371}" destId="{9131EBF4-E0A7-4B53-BD72-D7362AA2C2E6}" srcOrd="0" destOrd="0" parTransId="{9907579D-031D-43D1-8628-7F5294AA58F5}" sibTransId="{9CD7D508-D03C-462E-93FE-CB767FE74069}"/>
    <dgm:cxn modelId="{5E126D37-2E40-444F-B815-B4A2E409C04A}" type="presOf" srcId="{9131EBF4-E0A7-4B53-BD72-D7362AA2C2E6}" destId="{E8BD2C4D-C00A-45D8-8E7E-B48C74761296}" srcOrd="0" destOrd="0" presId="urn:microsoft.com/office/officeart/2005/8/layout/hierarchy1"/>
    <dgm:cxn modelId="{93AB1C62-0D67-4BAE-81FE-1C1087F01DD2}" srcId="{7BFFD35F-37B3-49B4-85E8-B89B4B3325BD}" destId="{C9BF0D48-D0DD-4E43-8636-EA94358720B9}" srcOrd="1" destOrd="0" parTransId="{417F72CC-FC2F-44FC-BB79-A18A1092FC1E}" sibTransId="{5585EF5C-4637-45BB-9376-54372C7AFA25}"/>
    <dgm:cxn modelId="{E4F2156C-AF36-4700-852D-491FD1D938CD}" type="presOf" srcId="{AA283B54-A9E2-46A1-BE29-EBB3CE658371}" destId="{855DFBE8-AF3B-4529-A8B3-DEFF1CE108AF}" srcOrd="0" destOrd="0" presId="urn:microsoft.com/office/officeart/2005/8/layout/hierarchy1"/>
    <dgm:cxn modelId="{34B8BCE4-3B4A-48B4-85BE-CA91630646B4}" type="presOf" srcId="{C9BF0D48-D0DD-4E43-8636-EA94358720B9}" destId="{0D712C71-822B-4322-9AA9-8753A209319D}" srcOrd="0" destOrd="0" presId="urn:microsoft.com/office/officeart/2005/8/layout/hierarchy1"/>
    <dgm:cxn modelId="{3C0D8871-458E-4BED-BECC-0D88C8F252CC}" type="presParOf" srcId="{855DFBE8-AF3B-4529-A8B3-DEFF1CE108AF}" destId="{10648BCE-7197-4CD1-AD52-CF3C7D2609A1}" srcOrd="0" destOrd="0" presId="urn:microsoft.com/office/officeart/2005/8/layout/hierarchy1"/>
    <dgm:cxn modelId="{D5885543-0C34-4732-8C4F-D59370BE72A4}" type="presParOf" srcId="{10648BCE-7197-4CD1-AD52-CF3C7D2609A1}" destId="{5EC9BFAB-C71F-4CDB-B602-E42E6D93A02F}" srcOrd="0" destOrd="0" presId="urn:microsoft.com/office/officeart/2005/8/layout/hierarchy1"/>
    <dgm:cxn modelId="{A4E6475B-92D0-408F-9CEF-705A06D5CAE5}" type="presParOf" srcId="{5EC9BFAB-C71F-4CDB-B602-E42E6D93A02F}" destId="{1B8ACD7B-744D-4B82-A326-2B3F01D67C8F}" srcOrd="0" destOrd="0" presId="urn:microsoft.com/office/officeart/2005/8/layout/hierarchy1"/>
    <dgm:cxn modelId="{D93A0030-61D1-4255-A5F1-4D6C2AE671BC}" type="presParOf" srcId="{5EC9BFAB-C71F-4CDB-B602-E42E6D93A02F}" destId="{E8BD2C4D-C00A-45D8-8E7E-B48C74761296}" srcOrd="1" destOrd="0" presId="urn:microsoft.com/office/officeart/2005/8/layout/hierarchy1"/>
    <dgm:cxn modelId="{ABC2BEDC-E35E-4F55-9702-F76FD1E19996}" type="presParOf" srcId="{10648BCE-7197-4CD1-AD52-CF3C7D2609A1}" destId="{B8C159FC-27EA-4ECB-A420-055D50B5083F}" srcOrd="1" destOrd="0" presId="urn:microsoft.com/office/officeart/2005/8/layout/hierarchy1"/>
    <dgm:cxn modelId="{AA6B56FD-C0EC-4D46-97DF-67FE576C0DF4}" type="presParOf" srcId="{B8C159FC-27EA-4ECB-A420-055D50B5083F}" destId="{F9933098-85FE-454F-A664-581D7004A291}" srcOrd="0" destOrd="0" presId="urn:microsoft.com/office/officeart/2005/8/layout/hierarchy1"/>
    <dgm:cxn modelId="{352AE712-6C15-4771-B723-0D2B0E44100E}" type="presParOf" srcId="{B8C159FC-27EA-4ECB-A420-055D50B5083F}" destId="{9346AF7D-D38D-47CC-9C96-81E31DD32095}" srcOrd="1" destOrd="0" presId="urn:microsoft.com/office/officeart/2005/8/layout/hierarchy1"/>
    <dgm:cxn modelId="{DF1FAE87-F4E6-497F-8434-9AACBC39F6F1}" type="presParOf" srcId="{9346AF7D-D38D-47CC-9C96-81E31DD32095}" destId="{F68F320A-3C75-4F57-9EE8-6B1038D1658C}" srcOrd="0" destOrd="0" presId="urn:microsoft.com/office/officeart/2005/8/layout/hierarchy1"/>
    <dgm:cxn modelId="{A3E9E8BD-32C2-4DE6-A7B2-F84D3407B0BC}" type="presParOf" srcId="{F68F320A-3C75-4F57-9EE8-6B1038D1658C}" destId="{D3DA20CC-4F2D-4F54-A05C-7E56D3447914}" srcOrd="0" destOrd="0" presId="urn:microsoft.com/office/officeart/2005/8/layout/hierarchy1"/>
    <dgm:cxn modelId="{9E9CE45D-92E9-48E0-900D-317371B61C8C}" type="presParOf" srcId="{F68F320A-3C75-4F57-9EE8-6B1038D1658C}" destId="{573667AA-4B67-4A9A-A858-C9985F9E75F6}" srcOrd="1" destOrd="0" presId="urn:microsoft.com/office/officeart/2005/8/layout/hierarchy1"/>
    <dgm:cxn modelId="{BAC2C833-2624-433A-AFC0-EC1E4159856A}" type="presParOf" srcId="{9346AF7D-D38D-47CC-9C96-81E31DD32095}" destId="{D7158082-7365-4272-BE39-F66E6A4909DC}" srcOrd="1" destOrd="0" presId="urn:microsoft.com/office/officeart/2005/8/layout/hierarchy1"/>
    <dgm:cxn modelId="{BE8415FF-837D-4E98-AA63-27D476B8AAAF}" type="presParOf" srcId="{D7158082-7365-4272-BE39-F66E6A4909DC}" destId="{BF80D7C2-CB39-474E-870A-0109A9C45D57}" srcOrd="0" destOrd="0" presId="urn:microsoft.com/office/officeart/2005/8/layout/hierarchy1"/>
    <dgm:cxn modelId="{976E60F4-3DF2-4188-AFE1-F784E59386EF}" type="presParOf" srcId="{D7158082-7365-4272-BE39-F66E6A4909DC}" destId="{86FD71EC-AE9D-4ADE-8AA1-A4EB2FF7B8D3}" srcOrd="1" destOrd="0" presId="urn:microsoft.com/office/officeart/2005/8/layout/hierarchy1"/>
    <dgm:cxn modelId="{A4462A36-264B-41C7-AF66-DE81D1CED5FB}" type="presParOf" srcId="{86FD71EC-AE9D-4ADE-8AA1-A4EB2FF7B8D3}" destId="{A49AEF09-5DAA-465F-952B-686A76E0F809}" srcOrd="0" destOrd="0" presId="urn:microsoft.com/office/officeart/2005/8/layout/hierarchy1"/>
    <dgm:cxn modelId="{8F591E9A-DD91-4147-BC69-0529B044AF99}" type="presParOf" srcId="{A49AEF09-5DAA-465F-952B-686A76E0F809}" destId="{C5D0EB80-1520-4D72-8EAE-FBE416B59F10}" srcOrd="0" destOrd="0" presId="urn:microsoft.com/office/officeart/2005/8/layout/hierarchy1"/>
    <dgm:cxn modelId="{8E1C6DF4-0507-42BF-9EB6-EBEA7ADB503A}" type="presParOf" srcId="{A49AEF09-5DAA-465F-952B-686A76E0F809}" destId="{9C0DA2C3-443D-4816-BEA6-20203C186ED8}" srcOrd="1" destOrd="0" presId="urn:microsoft.com/office/officeart/2005/8/layout/hierarchy1"/>
    <dgm:cxn modelId="{D77519C8-F620-480D-91D3-413E580604D7}" type="presParOf" srcId="{86FD71EC-AE9D-4ADE-8AA1-A4EB2FF7B8D3}" destId="{A49C2BAE-E1C3-4279-AC9F-1C6DF08EFE25}" srcOrd="1" destOrd="0" presId="urn:microsoft.com/office/officeart/2005/8/layout/hierarchy1"/>
    <dgm:cxn modelId="{F1AA7883-F93D-40EE-B7BD-53FD3DD6B701}" type="presParOf" srcId="{D7158082-7365-4272-BE39-F66E6A4909DC}" destId="{7EA0F567-BA0E-44A3-B528-96C73B21FB04}" srcOrd="2" destOrd="0" presId="urn:microsoft.com/office/officeart/2005/8/layout/hierarchy1"/>
    <dgm:cxn modelId="{449A5AC1-62B8-4781-9185-730413C55966}" type="presParOf" srcId="{D7158082-7365-4272-BE39-F66E6A4909DC}" destId="{FC48A706-17DE-4EBF-A4C8-00FC9FA21514}" srcOrd="3" destOrd="0" presId="urn:microsoft.com/office/officeart/2005/8/layout/hierarchy1"/>
    <dgm:cxn modelId="{4520F157-4B28-44BF-BFF1-BB4B786FFAF2}" type="presParOf" srcId="{FC48A706-17DE-4EBF-A4C8-00FC9FA21514}" destId="{B68B59F1-A350-4B66-BCE1-69D9EA462F18}" srcOrd="0" destOrd="0" presId="urn:microsoft.com/office/officeart/2005/8/layout/hierarchy1"/>
    <dgm:cxn modelId="{996F5052-4303-46AE-902E-7C27D7EBFAF1}" type="presParOf" srcId="{B68B59F1-A350-4B66-BCE1-69D9EA462F18}" destId="{66B95714-6546-461A-96D8-8D344DF3845A}" srcOrd="0" destOrd="0" presId="urn:microsoft.com/office/officeart/2005/8/layout/hierarchy1"/>
    <dgm:cxn modelId="{A90E498F-0C1C-4F26-9CBC-F89D991A83CC}" type="presParOf" srcId="{B68B59F1-A350-4B66-BCE1-69D9EA462F18}" destId="{0D712C71-822B-4322-9AA9-8753A209319D}" srcOrd="1" destOrd="0" presId="urn:microsoft.com/office/officeart/2005/8/layout/hierarchy1"/>
    <dgm:cxn modelId="{4DE6F6E5-4F1E-48CF-A1E6-9028B27ACD05}" type="presParOf" srcId="{FC48A706-17DE-4EBF-A4C8-00FC9FA21514}" destId="{8D7B18E0-064D-474C-B84E-567A0107A2F6}" srcOrd="1" destOrd="0" presId="urn:microsoft.com/office/officeart/2005/8/layout/hierarchy1"/>
    <dgm:cxn modelId="{B015D0D3-B657-42B6-A215-B6894A173B06}" type="presParOf" srcId="{B8C159FC-27EA-4ECB-A420-055D50B5083F}" destId="{DCD53259-B339-40C9-B0EF-E89FD9663623}" srcOrd="2" destOrd="0" presId="urn:microsoft.com/office/officeart/2005/8/layout/hierarchy1"/>
    <dgm:cxn modelId="{5A64083E-E3CD-4FDA-A71B-EED3DCBB1991}" type="presParOf" srcId="{B8C159FC-27EA-4ECB-A420-055D50B5083F}" destId="{45CF1830-8BEA-4945-B636-79BE62170B75}" srcOrd="3" destOrd="0" presId="urn:microsoft.com/office/officeart/2005/8/layout/hierarchy1"/>
    <dgm:cxn modelId="{60E9502F-828C-4469-9EEA-39A8974CC2AE}" type="presParOf" srcId="{45CF1830-8BEA-4945-B636-79BE62170B75}" destId="{3DBE1D0B-10A1-483E-9F43-20CF27BBF84F}" srcOrd="0" destOrd="0" presId="urn:microsoft.com/office/officeart/2005/8/layout/hierarchy1"/>
    <dgm:cxn modelId="{BF093BCA-5DF0-4088-B6B6-912F3C0163D2}" type="presParOf" srcId="{3DBE1D0B-10A1-483E-9F43-20CF27BBF84F}" destId="{B86CC4CC-C24B-4A68-A7D2-E43CBEA52C69}" srcOrd="0" destOrd="0" presId="urn:microsoft.com/office/officeart/2005/8/layout/hierarchy1"/>
    <dgm:cxn modelId="{7629326C-C4FE-425A-8741-E29D878C3BF9}" type="presParOf" srcId="{3DBE1D0B-10A1-483E-9F43-20CF27BBF84F}" destId="{3FC394A6-5E8E-49B0-9983-11B89684210D}" srcOrd="1" destOrd="0" presId="urn:microsoft.com/office/officeart/2005/8/layout/hierarchy1"/>
    <dgm:cxn modelId="{91796B62-3571-466E-AAB1-E9C60483A208}" type="presParOf" srcId="{45CF1830-8BEA-4945-B636-79BE62170B75}" destId="{E2208C97-6352-463C-8821-5C42D90C9061}" srcOrd="1" destOrd="0" presId="urn:microsoft.com/office/officeart/2005/8/layout/hierarchy1"/>
    <dgm:cxn modelId="{F360028E-28B1-4333-A15E-2314BEA64C2C}" type="presParOf" srcId="{E2208C97-6352-463C-8821-5C42D90C9061}" destId="{E0BC6864-8F03-4A09-8567-09C7525B7A59}" srcOrd="0" destOrd="0" presId="urn:microsoft.com/office/officeart/2005/8/layout/hierarchy1"/>
    <dgm:cxn modelId="{4E370621-900D-46FC-9D55-4FF912D56966}" type="presParOf" srcId="{E2208C97-6352-463C-8821-5C42D90C9061}" destId="{C1400CF3-5631-4E0B-A715-AAC88D435D23}" srcOrd="1" destOrd="0" presId="urn:microsoft.com/office/officeart/2005/8/layout/hierarchy1"/>
    <dgm:cxn modelId="{C8CE6A0A-0E39-41D9-ADCE-AE0079037BA9}" type="presParOf" srcId="{C1400CF3-5631-4E0B-A715-AAC88D435D23}" destId="{08D192F7-5B04-4AC3-9287-EC8795373518}" srcOrd="0" destOrd="0" presId="urn:microsoft.com/office/officeart/2005/8/layout/hierarchy1"/>
    <dgm:cxn modelId="{2A7636A3-8DE5-49B2-B914-8ABA583E9CE5}" type="presParOf" srcId="{08D192F7-5B04-4AC3-9287-EC8795373518}" destId="{0875F6CD-C1C5-49CF-A449-5CB37F0E019F}" srcOrd="0" destOrd="0" presId="urn:microsoft.com/office/officeart/2005/8/layout/hierarchy1"/>
    <dgm:cxn modelId="{A24BB758-BE68-4AEC-9893-85A7D8A7609A}" type="presParOf" srcId="{08D192F7-5B04-4AC3-9287-EC8795373518}" destId="{241952DD-A352-454E-83EA-E970D7CEF21D}" srcOrd="1" destOrd="0" presId="urn:microsoft.com/office/officeart/2005/8/layout/hierarchy1"/>
    <dgm:cxn modelId="{F1A9740F-25FE-4F70-86B4-AEB9E8B8F2D1}" type="presParOf" srcId="{C1400CF3-5631-4E0B-A715-AAC88D435D23}" destId="{B5298ECE-E52F-4B92-A4BD-3F082FB0B050}" srcOrd="1" destOrd="0" presId="urn:microsoft.com/office/officeart/2005/8/layout/hierarchy1"/>
  </dgm:cxnLst>
  <dgm:bg/>
  <dgm:whole/>
</dgm:dataModel>
</file>

<file path=ppt/diagrams/data2.xml><?xml version="1.0" encoding="utf-8"?>
<dgm:dataModel xmlns:dgm="http://schemas.openxmlformats.org/drawingml/2006/diagram" xmlns:a="http://schemas.openxmlformats.org/drawingml/2006/main">
  <dgm:ptLst>
    <dgm:pt modelId="{EAEB45CE-1B06-4A44-BCB7-4C5AAD9A9CC5}" type="doc">
      <dgm:prSet loTypeId="urn:microsoft.com/office/officeart/2005/8/layout/radial6" loCatId="cycle" qsTypeId="urn:microsoft.com/office/officeart/2005/8/quickstyle/3d2" qsCatId="3D" csTypeId="urn:microsoft.com/office/officeart/2005/8/colors/accent1_2" csCatId="accent1" phldr="1"/>
      <dgm:spPr/>
      <dgm:t>
        <a:bodyPr/>
        <a:lstStyle/>
        <a:p>
          <a:endParaRPr lang="en-US"/>
        </a:p>
      </dgm:t>
    </dgm:pt>
    <dgm:pt modelId="{8FC6A73D-F195-4BF9-9920-1DD40E986E65}">
      <dgm:prSet phldrT="[Text]"/>
      <dgm:spPr/>
      <dgm:t>
        <a:bodyPr/>
        <a:lstStyle/>
        <a:p>
          <a:pPr rtl="1"/>
          <a:r>
            <a:rPr lang="ar-JO" dirty="0" smtClean="0"/>
            <a:t>عناصر تفعيل النزاهة والشفافية</a:t>
          </a:r>
          <a:endParaRPr lang="en-US" dirty="0"/>
        </a:p>
      </dgm:t>
    </dgm:pt>
    <dgm:pt modelId="{8BDCD2D5-BE49-4307-88D8-C6E3E233FA4C}" type="parTrans" cxnId="{77B0CCAF-2036-4595-8D9C-B644B4E8A74D}">
      <dgm:prSet/>
      <dgm:spPr/>
      <dgm:t>
        <a:bodyPr/>
        <a:lstStyle/>
        <a:p>
          <a:endParaRPr lang="en-US"/>
        </a:p>
      </dgm:t>
    </dgm:pt>
    <dgm:pt modelId="{75443030-30F9-48B1-A4C7-AA20964D0953}" type="sibTrans" cxnId="{77B0CCAF-2036-4595-8D9C-B644B4E8A74D}">
      <dgm:prSet/>
      <dgm:spPr/>
      <dgm:t>
        <a:bodyPr/>
        <a:lstStyle/>
        <a:p>
          <a:endParaRPr lang="en-US"/>
        </a:p>
      </dgm:t>
    </dgm:pt>
    <dgm:pt modelId="{C259052E-5550-41C8-8854-57921D6512E1}">
      <dgm:prSet phldrT="[Text]" custT="1"/>
      <dgm:spPr/>
      <dgm:t>
        <a:bodyPr/>
        <a:lstStyle/>
        <a:p>
          <a:r>
            <a:rPr lang="ar-JO" sz="1200" b="1" dirty="0" smtClean="0">
              <a:solidFill>
                <a:schemeClr val="tx1"/>
              </a:solidFill>
            </a:rPr>
            <a:t>وجود الشعور بالتميز والاحتراف لدى العاملين</a:t>
          </a:r>
          <a:endParaRPr lang="en-US" sz="1200" b="1" dirty="0">
            <a:solidFill>
              <a:schemeClr val="tx1"/>
            </a:solidFill>
          </a:endParaRPr>
        </a:p>
      </dgm:t>
    </dgm:pt>
    <dgm:pt modelId="{396F82B4-0D1C-45E0-B4BC-E2E5B2505119}" type="parTrans" cxnId="{42A13C84-07E4-4AE5-B452-56FAB751483F}">
      <dgm:prSet/>
      <dgm:spPr/>
      <dgm:t>
        <a:bodyPr/>
        <a:lstStyle/>
        <a:p>
          <a:endParaRPr lang="en-US"/>
        </a:p>
      </dgm:t>
    </dgm:pt>
    <dgm:pt modelId="{A899E938-51A1-4B74-8F84-B3BAD5B50F09}" type="sibTrans" cxnId="{42A13C84-07E4-4AE5-B452-56FAB751483F}">
      <dgm:prSet/>
      <dgm:spPr/>
      <dgm:t>
        <a:bodyPr/>
        <a:lstStyle/>
        <a:p>
          <a:endParaRPr lang="en-US"/>
        </a:p>
      </dgm:t>
    </dgm:pt>
    <dgm:pt modelId="{95CBAAC9-FFD1-412B-84B9-0407B40F6517}">
      <dgm:prSet phldrT="[Text]" custT="1"/>
      <dgm:spPr/>
      <dgm:t>
        <a:bodyPr/>
        <a:lstStyle/>
        <a:p>
          <a:r>
            <a:rPr lang="ar-JO" sz="1200" b="1" dirty="0" smtClean="0">
              <a:solidFill>
                <a:schemeClr val="tx1"/>
              </a:solidFill>
            </a:rPr>
            <a:t>وضع تعريف محدد للاهداف والقيم في العمل</a:t>
          </a:r>
          <a:endParaRPr lang="en-US" sz="1200" b="1" dirty="0">
            <a:solidFill>
              <a:schemeClr val="tx1"/>
            </a:solidFill>
          </a:endParaRPr>
        </a:p>
      </dgm:t>
    </dgm:pt>
    <dgm:pt modelId="{6965D067-49B6-4BAC-A298-B60D2BB3A9F7}" type="parTrans" cxnId="{AC7E85D5-AEF7-4713-9A23-B72F64F401A5}">
      <dgm:prSet/>
      <dgm:spPr/>
      <dgm:t>
        <a:bodyPr/>
        <a:lstStyle/>
        <a:p>
          <a:endParaRPr lang="en-US"/>
        </a:p>
      </dgm:t>
    </dgm:pt>
    <dgm:pt modelId="{5944E6B2-D4B2-4416-8D1D-4C266BB5D92C}" type="sibTrans" cxnId="{AC7E85D5-AEF7-4713-9A23-B72F64F401A5}">
      <dgm:prSet/>
      <dgm:spPr/>
      <dgm:t>
        <a:bodyPr/>
        <a:lstStyle/>
        <a:p>
          <a:endParaRPr lang="en-US"/>
        </a:p>
      </dgm:t>
    </dgm:pt>
    <dgm:pt modelId="{91A5D923-5796-4FA6-802E-473FC97126F2}">
      <dgm:prSet phldrT="[Text]" custT="1"/>
      <dgm:spPr/>
      <dgm:t>
        <a:bodyPr/>
        <a:lstStyle/>
        <a:p>
          <a:r>
            <a:rPr lang="ar-JO" sz="1200" b="1" dirty="0" smtClean="0">
              <a:solidFill>
                <a:schemeClr val="tx1"/>
              </a:solidFill>
            </a:rPr>
            <a:t>تحديد مستوى انجاز على الجميع الالتزام به في العمل</a:t>
          </a:r>
          <a:endParaRPr lang="en-US" sz="1200" b="1" dirty="0">
            <a:solidFill>
              <a:schemeClr val="tx1"/>
            </a:solidFill>
          </a:endParaRPr>
        </a:p>
      </dgm:t>
    </dgm:pt>
    <dgm:pt modelId="{46A16479-FF70-4FFD-A5C6-24D4BBAF7642}" type="parTrans" cxnId="{77411057-FF84-4181-90C9-F82E28BAD2E2}">
      <dgm:prSet/>
      <dgm:spPr/>
      <dgm:t>
        <a:bodyPr/>
        <a:lstStyle/>
        <a:p>
          <a:endParaRPr lang="en-US"/>
        </a:p>
      </dgm:t>
    </dgm:pt>
    <dgm:pt modelId="{E306AF96-9C71-497D-8B4B-C76333CC3397}" type="sibTrans" cxnId="{77411057-FF84-4181-90C9-F82E28BAD2E2}">
      <dgm:prSet/>
      <dgm:spPr/>
      <dgm:t>
        <a:bodyPr/>
        <a:lstStyle/>
        <a:p>
          <a:endParaRPr lang="en-US"/>
        </a:p>
      </dgm:t>
    </dgm:pt>
    <dgm:pt modelId="{09CCEADA-FEDB-4F42-8114-DD21A26ED4F0}">
      <dgm:prSet phldrT="[Text]" custT="1"/>
      <dgm:spPr/>
      <dgm:t>
        <a:bodyPr/>
        <a:lstStyle/>
        <a:p>
          <a:r>
            <a:rPr lang="ar-JO" sz="1400" b="1" dirty="0" smtClean="0">
              <a:solidFill>
                <a:schemeClr val="tx1"/>
              </a:solidFill>
            </a:rPr>
            <a:t>دعم الكفاءة والفاعلية في العمل</a:t>
          </a:r>
          <a:endParaRPr lang="en-US" sz="1400" b="1" dirty="0">
            <a:solidFill>
              <a:schemeClr val="tx1"/>
            </a:solidFill>
          </a:endParaRPr>
        </a:p>
      </dgm:t>
    </dgm:pt>
    <dgm:pt modelId="{B622D2E2-7256-4809-8790-4062591F26FF}" type="parTrans" cxnId="{B48FD524-2131-495A-8425-16578D9F6D4A}">
      <dgm:prSet/>
      <dgm:spPr/>
      <dgm:t>
        <a:bodyPr/>
        <a:lstStyle/>
        <a:p>
          <a:endParaRPr lang="en-US"/>
        </a:p>
      </dgm:t>
    </dgm:pt>
    <dgm:pt modelId="{A894F0BB-D83C-4A4D-BE15-B2D45564A376}" type="sibTrans" cxnId="{B48FD524-2131-495A-8425-16578D9F6D4A}">
      <dgm:prSet/>
      <dgm:spPr/>
      <dgm:t>
        <a:bodyPr/>
        <a:lstStyle/>
        <a:p>
          <a:endParaRPr lang="en-US"/>
        </a:p>
      </dgm:t>
    </dgm:pt>
    <dgm:pt modelId="{4F80A028-4AFB-4919-950E-20145A605FAA}" type="pres">
      <dgm:prSet presAssocID="{EAEB45CE-1B06-4A44-BCB7-4C5AAD9A9CC5}" presName="Name0" presStyleCnt="0">
        <dgm:presLayoutVars>
          <dgm:chMax val="1"/>
          <dgm:dir/>
          <dgm:animLvl val="ctr"/>
          <dgm:resizeHandles val="exact"/>
        </dgm:presLayoutVars>
      </dgm:prSet>
      <dgm:spPr/>
    </dgm:pt>
    <dgm:pt modelId="{E3205027-0365-4879-AD0F-C07DC80028C5}" type="pres">
      <dgm:prSet presAssocID="{8FC6A73D-F195-4BF9-9920-1DD40E986E65}" presName="centerShape" presStyleLbl="node0" presStyleIdx="0" presStyleCnt="1"/>
      <dgm:spPr/>
      <dgm:t>
        <a:bodyPr/>
        <a:lstStyle/>
        <a:p>
          <a:endParaRPr lang="en-US"/>
        </a:p>
      </dgm:t>
    </dgm:pt>
    <dgm:pt modelId="{26A43613-A2AA-49EF-9524-60187A031AF7}" type="pres">
      <dgm:prSet presAssocID="{C259052E-5550-41C8-8854-57921D6512E1}" presName="node" presStyleLbl="node1" presStyleIdx="0" presStyleCnt="4">
        <dgm:presLayoutVars>
          <dgm:bulletEnabled val="1"/>
        </dgm:presLayoutVars>
      </dgm:prSet>
      <dgm:spPr/>
      <dgm:t>
        <a:bodyPr/>
        <a:lstStyle/>
        <a:p>
          <a:endParaRPr lang="en-US"/>
        </a:p>
      </dgm:t>
    </dgm:pt>
    <dgm:pt modelId="{8DC13C5D-FA27-4185-B0C3-918C0E937113}" type="pres">
      <dgm:prSet presAssocID="{C259052E-5550-41C8-8854-57921D6512E1}" presName="dummy" presStyleCnt="0"/>
      <dgm:spPr/>
    </dgm:pt>
    <dgm:pt modelId="{98337148-DF01-4CA8-B228-FE5D861B7084}" type="pres">
      <dgm:prSet presAssocID="{A899E938-51A1-4B74-8F84-B3BAD5B50F09}" presName="sibTrans" presStyleLbl="sibTrans2D1" presStyleIdx="0" presStyleCnt="4"/>
      <dgm:spPr/>
    </dgm:pt>
    <dgm:pt modelId="{766FF14C-2CCD-4526-B05D-9BB68BE3BC5F}" type="pres">
      <dgm:prSet presAssocID="{95CBAAC9-FFD1-412B-84B9-0407B40F6517}" presName="node" presStyleLbl="node1" presStyleIdx="1" presStyleCnt="4">
        <dgm:presLayoutVars>
          <dgm:bulletEnabled val="1"/>
        </dgm:presLayoutVars>
      </dgm:prSet>
      <dgm:spPr/>
      <dgm:t>
        <a:bodyPr/>
        <a:lstStyle/>
        <a:p>
          <a:endParaRPr lang="en-US"/>
        </a:p>
      </dgm:t>
    </dgm:pt>
    <dgm:pt modelId="{2B6A0658-7F2C-45CB-985E-C8E623222526}" type="pres">
      <dgm:prSet presAssocID="{95CBAAC9-FFD1-412B-84B9-0407B40F6517}" presName="dummy" presStyleCnt="0"/>
      <dgm:spPr/>
    </dgm:pt>
    <dgm:pt modelId="{AAF3ED79-3189-4769-96EB-710F7E34A070}" type="pres">
      <dgm:prSet presAssocID="{5944E6B2-D4B2-4416-8D1D-4C266BB5D92C}" presName="sibTrans" presStyleLbl="sibTrans2D1" presStyleIdx="1" presStyleCnt="4"/>
      <dgm:spPr/>
    </dgm:pt>
    <dgm:pt modelId="{DB2945DA-1A68-4601-A6EA-386502972443}" type="pres">
      <dgm:prSet presAssocID="{91A5D923-5796-4FA6-802E-473FC97126F2}" presName="node" presStyleLbl="node1" presStyleIdx="2" presStyleCnt="4">
        <dgm:presLayoutVars>
          <dgm:bulletEnabled val="1"/>
        </dgm:presLayoutVars>
      </dgm:prSet>
      <dgm:spPr/>
      <dgm:t>
        <a:bodyPr/>
        <a:lstStyle/>
        <a:p>
          <a:endParaRPr lang="en-US"/>
        </a:p>
      </dgm:t>
    </dgm:pt>
    <dgm:pt modelId="{FD1386A5-6013-4887-850D-DCD085B5D449}" type="pres">
      <dgm:prSet presAssocID="{91A5D923-5796-4FA6-802E-473FC97126F2}" presName="dummy" presStyleCnt="0"/>
      <dgm:spPr/>
    </dgm:pt>
    <dgm:pt modelId="{5B276C1B-CC30-45BB-BC8F-98EA3B6D1410}" type="pres">
      <dgm:prSet presAssocID="{E306AF96-9C71-497D-8B4B-C76333CC3397}" presName="sibTrans" presStyleLbl="sibTrans2D1" presStyleIdx="2" presStyleCnt="4"/>
      <dgm:spPr/>
    </dgm:pt>
    <dgm:pt modelId="{755CFFE0-A943-47E0-8380-91DF0892499F}" type="pres">
      <dgm:prSet presAssocID="{09CCEADA-FEDB-4F42-8114-DD21A26ED4F0}" presName="node" presStyleLbl="node1" presStyleIdx="3" presStyleCnt="4">
        <dgm:presLayoutVars>
          <dgm:bulletEnabled val="1"/>
        </dgm:presLayoutVars>
      </dgm:prSet>
      <dgm:spPr/>
    </dgm:pt>
    <dgm:pt modelId="{7C5B011D-D49F-420F-A100-B3E742F9CC06}" type="pres">
      <dgm:prSet presAssocID="{09CCEADA-FEDB-4F42-8114-DD21A26ED4F0}" presName="dummy" presStyleCnt="0"/>
      <dgm:spPr/>
    </dgm:pt>
    <dgm:pt modelId="{189EACEB-CF9D-4E49-958B-7D44956138D8}" type="pres">
      <dgm:prSet presAssocID="{A894F0BB-D83C-4A4D-BE15-B2D45564A376}" presName="sibTrans" presStyleLbl="sibTrans2D1" presStyleIdx="3" presStyleCnt="4"/>
      <dgm:spPr/>
    </dgm:pt>
  </dgm:ptLst>
  <dgm:cxnLst>
    <dgm:cxn modelId="{77411057-FF84-4181-90C9-F82E28BAD2E2}" srcId="{8FC6A73D-F195-4BF9-9920-1DD40E986E65}" destId="{91A5D923-5796-4FA6-802E-473FC97126F2}" srcOrd="2" destOrd="0" parTransId="{46A16479-FF70-4FFD-A5C6-24D4BBAF7642}" sibTransId="{E306AF96-9C71-497D-8B4B-C76333CC3397}"/>
    <dgm:cxn modelId="{AC7E85D5-AEF7-4713-9A23-B72F64F401A5}" srcId="{8FC6A73D-F195-4BF9-9920-1DD40E986E65}" destId="{95CBAAC9-FFD1-412B-84B9-0407B40F6517}" srcOrd="1" destOrd="0" parTransId="{6965D067-49B6-4BAC-A298-B60D2BB3A9F7}" sibTransId="{5944E6B2-D4B2-4416-8D1D-4C266BB5D92C}"/>
    <dgm:cxn modelId="{4CF76FA1-7250-4F95-9A11-4DA77F361231}" type="presOf" srcId="{A899E938-51A1-4B74-8F84-B3BAD5B50F09}" destId="{98337148-DF01-4CA8-B228-FE5D861B7084}" srcOrd="0" destOrd="0" presId="urn:microsoft.com/office/officeart/2005/8/layout/radial6"/>
    <dgm:cxn modelId="{427704D2-332A-4544-A35D-F9207A75DD86}" type="presOf" srcId="{95CBAAC9-FFD1-412B-84B9-0407B40F6517}" destId="{766FF14C-2CCD-4526-B05D-9BB68BE3BC5F}" srcOrd="0" destOrd="0" presId="urn:microsoft.com/office/officeart/2005/8/layout/radial6"/>
    <dgm:cxn modelId="{AE75CAE5-6F66-450F-B8C9-BB9FB3104E55}" type="presOf" srcId="{E306AF96-9C71-497D-8B4B-C76333CC3397}" destId="{5B276C1B-CC30-45BB-BC8F-98EA3B6D1410}" srcOrd="0" destOrd="0" presId="urn:microsoft.com/office/officeart/2005/8/layout/radial6"/>
    <dgm:cxn modelId="{42A13C84-07E4-4AE5-B452-56FAB751483F}" srcId="{8FC6A73D-F195-4BF9-9920-1DD40E986E65}" destId="{C259052E-5550-41C8-8854-57921D6512E1}" srcOrd="0" destOrd="0" parTransId="{396F82B4-0D1C-45E0-B4BC-E2E5B2505119}" sibTransId="{A899E938-51A1-4B74-8F84-B3BAD5B50F09}"/>
    <dgm:cxn modelId="{38C4E4C4-9CBF-4A81-AE8E-62B59CD75620}" type="presOf" srcId="{09CCEADA-FEDB-4F42-8114-DD21A26ED4F0}" destId="{755CFFE0-A943-47E0-8380-91DF0892499F}" srcOrd="0" destOrd="0" presId="urn:microsoft.com/office/officeart/2005/8/layout/radial6"/>
    <dgm:cxn modelId="{73BE7DBE-3DEB-4B26-9EF7-659B1FEE898B}" type="presOf" srcId="{91A5D923-5796-4FA6-802E-473FC97126F2}" destId="{DB2945DA-1A68-4601-A6EA-386502972443}" srcOrd="0" destOrd="0" presId="urn:microsoft.com/office/officeart/2005/8/layout/radial6"/>
    <dgm:cxn modelId="{B9507B32-A5F1-4C7D-A3A4-AD76A5710C44}" type="presOf" srcId="{8FC6A73D-F195-4BF9-9920-1DD40E986E65}" destId="{E3205027-0365-4879-AD0F-C07DC80028C5}" srcOrd="0" destOrd="0" presId="urn:microsoft.com/office/officeart/2005/8/layout/radial6"/>
    <dgm:cxn modelId="{8E066125-F2BF-4F50-8474-40259A304901}" type="presOf" srcId="{5944E6B2-D4B2-4416-8D1D-4C266BB5D92C}" destId="{AAF3ED79-3189-4769-96EB-710F7E34A070}" srcOrd="0" destOrd="0" presId="urn:microsoft.com/office/officeart/2005/8/layout/radial6"/>
    <dgm:cxn modelId="{FE02B7D0-65A7-4881-B471-018E4C3966FA}" type="presOf" srcId="{C259052E-5550-41C8-8854-57921D6512E1}" destId="{26A43613-A2AA-49EF-9524-60187A031AF7}" srcOrd="0" destOrd="0" presId="urn:microsoft.com/office/officeart/2005/8/layout/radial6"/>
    <dgm:cxn modelId="{77B0CCAF-2036-4595-8D9C-B644B4E8A74D}" srcId="{EAEB45CE-1B06-4A44-BCB7-4C5AAD9A9CC5}" destId="{8FC6A73D-F195-4BF9-9920-1DD40E986E65}" srcOrd="0" destOrd="0" parTransId="{8BDCD2D5-BE49-4307-88D8-C6E3E233FA4C}" sibTransId="{75443030-30F9-48B1-A4C7-AA20964D0953}"/>
    <dgm:cxn modelId="{B48FD524-2131-495A-8425-16578D9F6D4A}" srcId="{8FC6A73D-F195-4BF9-9920-1DD40E986E65}" destId="{09CCEADA-FEDB-4F42-8114-DD21A26ED4F0}" srcOrd="3" destOrd="0" parTransId="{B622D2E2-7256-4809-8790-4062591F26FF}" sibTransId="{A894F0BB-D83C-4A4D-BE15-B2D45564A376}"/>
    <dgm:cxn modelId="{46AE7305-AC57-48A4-A6BB-DDEA2A3EA2B1}" type="presOf" srcId="{A894F0BB-D83C-4A4D-BE15-B2D45564A376}" destId="{189EACEB-CF9D-4E49-958B-7D44956138D8}" srcOrd="0" destOrd="0" presId="urn:microsoft.com/office/officeart/2005/8/layout/radial6"/>
    <dgm:cxn modelId="{A246BF61-00A7-414C-80D5-3866F67557E8}" type="presOf" srcId="{EAEB45CE-1B06-4A44-BCB7-4C5AAD9A9CC5}" destId="{4F80A028-4AFB-4919-950E-20145A605FAA}" srcOrd="0" destOrd="0" presId="urn:microsoft.com/office/officeart/2005/8/layout/radial6"/>
    <dgm:cxn modelId="{177458E6-F2F6-4B18-BFCF-385F8B826CE2}" type="presParOf" srcId="{4F80A028-4AFB-4919-950E-20145A605FAA}" destId="{E3205027-0365-4879-AD0F-C07DC80028C5}" srcOrd="0" destOrd="0" presId="urn:microsoft.com/office/officeart/2005/8/layout/radial6"/>
    <dgm:cxn modelId="{6661CBDF-39CC-4BE0-AB6A-17CAAE00A485}" type="presParOf" srcId="{4F80A028-4AFB-4919-950E-20145A605FAA}" destId="{26A43613-A2AA-49EF-9524-60187A031AF7}" srcOrd="1" destOrd="0" presId="urn:microsoft.com/office/officeart/2005/8/layout/radial6"/>
    <dgm:cxn modelId="{E6DCCCCD-85BB-495A-9533-0805374711ED}" type="presParOf" srcId="{4F80A028-4AFB-4919-950E-20145A605FAA}" destId="{8DC13C5D-FA27-4185-B0C3-918C0E937113}" srcOrd="2" destOrd="0" presId="urn:microsoft.com/office/officeart/2005/8/layout/radial6"/>
    <dgm:cxn modelId="{F66A97A7-97C6-44DD-88FC-CC7AB6458D3E}" type="presParOf" srcId="{4F80A028-4AFB-4919-950E-20145A605FAA}" destId="{98337148-DF01-4CA8-B228-FE5D861B7084}" srcOrd="3" destOrd="0" presId="urn:microsoft.com/office/officeart/2005/8/layout/radial6"/>
    <dgm:cxn modelId="{55ABAEE8-46CC-4576-B00E-803D39972BDF}" type="presParOf" srcId="{4F80A028-4AFB-4919-950E-20145A605FAA}" destId="{766FF14C-2CCD-4526-B05D-9BB68BE3BC5F}" srcOrd="4" destOrd="0" presId="urn:microsoft.com/office/officeart/2005/8/layout/radial6"/>
    <dgm:cxn modelId="{FC45B508-9643-49CD-8E79-4EEEB86ABFE8}" type="presParOf" srcId="{4F80A028-4AFB-4919-950E-20145A605FAA}" destId="{2B6A0658-7F2C-45CB-985E-C8E623222526}" srcOrd="5" destOrd="0" presId="urn:microsoft.com/office/officeart/2005/8/layout/radial6"/>
    <dgm:cxn modelId="{C46AE23B-8970-4889-AFC8-D3C090AD99FC}" type="presParOf" srcId="{4F80A028-4AFB-4919-950E-20145A605FAA}" destId="{AAF3ED79-3189-4769-96EB-710F7E34A070}" srcOrd="6" destOrd="0" presId="urn:microsoft.com/office/officeart/2005/8/layout/radial6"/>
    <dgm:cxn modelId="{0AEFAC20-1680-4E31-8500-6BB88B1B1C72}" type="presParOf" srcId="{4F80A028-4AFB-4919-950E-20145A605FAA}" destId="{DB2945DA-1A68-4601-A6EA-386502972443}" srcOrd="7" destOrd="0" presId="urn:microsoft.com/office/officeart/2005/8/layout/radial6"/>
    <dgm:cxn modelId="{D16C57A3-2A93-4422-9F13-86CEB50C301D}" type="presParOf" srcId="{4F80A028-4AFB-4919-950E-20145A605FAA}" destId="{FD1386A5-6013-4887-850D-DCD085B5D449}" srcOrd="8" destOrd="0" presId="urn:microsoft.com/office/officeart/2005/8/layout/radial6"/>
    <dgm:cxn modelId="{FB9E3A06-652B-4778-A6A8-EDCAB6052AF9}" type="presParOf" srcId="{4F80A028-4AFB-4919-950E-20145A605FAA}" destId="{5B276C1B-CC30-45BB-BC8F-98EA3B6D1410}" srcOrd="9" destOrd="0" presId="urn:microsoft.com/office/officeart/2005/8/layout/radial6"/>
    <dgm:cxn modelId="{508EA855-20B9-4C71-B871-5D09FABEDE2E}" type="presParOf" srcId="{4F80A028-4AFB-4919-950E-20145A605FAA}" destId="{755CFFE0-A943-47E0-8380-91DF0892499F}" srcOrd="10" destOrd="0" presId="urn:microsoft.com/office/officeart/2005/8/layout/radial6"/>
    <dgm:cxn modelId="{B85575EA-07E0-492D-8658-11E1321DFDB2}" type="presParOf" srcId="{4F80A028-4AFB-4919-950E-20145A605FAA}" destId="{7C5B011D-D49F-420F-A100-B3E742F9CC06}" srcOrd="11" destOrd="0" presId="urn:microsoft.com/office/officeart/2005/8/layout/radial6"/>
    <dgm:cxn modelId="{7F5B4B59-C354-4574-8864-900EC2BA596A}" type="presParOf" srcId="{4F80A028-4AFB-4919-950E-20145A605FAA}" destId="{189EACEB-CF9D-4E49-958B-7D44956138D8}" srcOrd="12" destOrd="0" presId="urn:microsoft.com/office/officeart/2005/8/layout/radial6"/>
  </dgm:cxnLst>
  <dgm:bg/>
  <dgm:whole/>
</dgm:dataModel>
</file>

<file path=ppt/diagrams/data3.xml><?xml version="1.0" encoding="utf-8"?>
<dgm:dataModel xmlns:dgm="http://schemas.openxmlformats.org/drawingml/2006/diagram" xmlns:a="http://schemas.openxmlformats.org/drawingml/2006/main">
  <dgm:ptLst>
    <dgm:pt modelId="{CEF0D3CD-6470-45DB-BEE0-F6C199340E4E}"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9665585B-4C3C-42ED-A089-AD558AFD4D24}">
      <dgm:prSet phldrT="[Text]"/>
      <dgm:spPr/>
      <dgm:t>
        <a:bodyPr/>
        <a:lstStyle/>
        <a:p>
          <a:r>
            <a:rPr lang="ar-JO" b="1" dirty="0" smtClean="0">
              <a:solidFill>
                <a:schemeClr val="tx1"/>
              </a:solidFill>
            </a:rPr>
            <a:t>مؤشرات وجود النزاهة والشفافية في الدولة</a:t>
          </a:r>
          <a:endParaRPr lang="en-US" b="1" dirty="0">
            <a:solidFill>
              <a:schemeClr val="tx1"/>
            </a:solidFill>
          </a:endParaRPr>
        </a:p>
      </dgm:t>
    </dgm:pt>
    <dgm:pt modelId="{8BC22EF4-949E-40AA-BFDD-DB98179B2982}" type="parTrans" cxnId="{0CC9E5F9-C8EF-4F01-9128-BAE1B655EA21}">
      <dgm:prSet/>
      <dgm:spPr/>
      <dgm:t>
        <a:bodyPr/>
        <a:lstStyle/>
        <a:p>
          <a:endParaRPr lang="en-US"/>
        </a:p>
      </dgm:t>
    </dgm:pt>
    <dgm:pt modelId="{BADD5903-0D8E-45CB-BAC2-2498232C7CBC}" type="sibTrans" cxnId="{0CC9E5F9-C8EF-4F01-9128-BAE1B655EA21}">
      <dgm:prSet/>
      <dgm:spPr/>
      <dgm:t>
        <a:bodyPr/>
        <a:lstStyle/>
        <a:p>
          <a:endParaRPr lang="en-US"/>
        </a:p>
      </dgm:t>
    </dgm:pt>
    <dgm:pt modelId="{14E275B1-1702-42C3-BB46-EC159A724248}">
      <dgm:prSet phldrT="[Text]"/>
      <dgm:spPr/>
      <dgm:t>
        <a:bodyPr/>
        <a:lstStyle/>
        <a:p>
          <a:r>
            <a:rPr lang="ar-JO" b="1" dirty="0" smtClean="0"/>
            <a:t>وجود دستور للدولة يحدد العلاقة بين الجميع</a:t>
          </a:r>
          <a:endParaRPr lang="en-US" b="1" dirty="0"/>
        </a:p>
      </dgm:t>
    </dgm:pt>
    <dgm:pt modelId="{ED01D90F-D5D9-4803-9420-7C720C3B5B7D}" type="parTrans" cxnId="{77EB5850-4FEE-42E4-A55A-60942D8DCC8A}">
      <dgm:prSet/>
      <dgm:spPr/>
      <dgm:t>
        <a:bodyPr/>
        <a:lstStyle/>
        <a:p>
          <a:endParaRPr lang="en-US"/>
        </a:p>
      </dgm:t>
    </dgm:pt>
    <dgm:pt modelId="{76C25911-3CD4-40C0-BBFE-180F1F9C6C3D}" type="sibTrans" cxnId="{77EB5850-4FEE-42E4-A55A-60942D8DCC8A}">
      <dgm:prSet/>
      <dgm:spPr/>
      <dgm:t>
        <a:bodyPr/>
        <a:lstStyle/>
        <a:p>
          <a:endParaRPr lang="en-US"/>
        </a:p>
      </dgm:t>
    </dgm:pt>
    <dgm:pt modelId="{5FF69E6A-EF20-4EEB-BF90-CD35877ACA3A}">
      <dgm:prSet phldrT="[Text]"/>
      <dgm:spPr/>
      <dgm:t>
        <a:bodyPr/>
        <a:lstStyle/>
        <a:p>
          <a:r>
            <a:rPr lang="ar-JO" b="1" dirty="0" smtClean="0"/>
            <a:t>فصل السلطات وتحديدها</a:t>
          </a:r>
          <a:endParaRPr lang="en-US" b="1" dirty="0"/>
        </a:p>
      </dgm:t>
    </dgm:pt>
    <dgm:pt modelId="{2E0F2DE4-466C-4D2E-8DED-DC64682A33B2}" type="parTrans" cxnId="{A9984710-AE12-410F-BB3D-DDD3C2157105}">
      <dgm:prSet/>
      <dgm:spPr/>
      <dgm:t>
        <a:bodyPr/>
        <a:lstStyle/>
        <a:p>
          <a:endParaRPr lang="en-US"/>
        </a:p>
      </dgm:t>
    </dgm:pt>
    <dgm:pt modelId="{DF9EEFCC-FA35-453A-9F84-3F0AF60364EB}" type="sibTrans" cxnId="{A9984710-AE12-410F-BB3D-DDD3C2157105}">
      <dgm:prSet/>
      <dgm:spPr/>
      <dgm:t>
        <a:bodyPr/>
        <a:lstStyle/>
        <a:p>
          <a:endParaRPr lang="en-US"/>
        </a:p>
      </dgm:t>
    </dgm:pt>
    <dgm:pt modelId="{CD703506-A908-4D84-923A-E6DC28A3A47D}">
      <dgm:prSet phldrT="[Text]"/>
      <dgm:spPr/>
      <dgm:t>
        <a:bodyPr/>
        <a:lstStyle/>
        <a:p>
          <a:r>
            <a:rPr lang="ar-JO" b="1" dirty="0" smtClean="0"/>
            <a:t>وجود التعددية والتشاركية في القرارات</a:t>
          </a:r>
          <a:endParaRPr lang="en-US" b="1" dirty="0"/>
        </a:p>
      </dgm:t>
    </dgm:pt>
    <dgm:pt modelId="{03AEF061-A82B-494F-ACBF-310E6D2F24C8}" type="parTrans" cxnId="{C80CFD6B-76E0-4B92-B5EA-02BD50860833}">
      <dgm:prSet/>
      <dgm:spPr/>
      <dgm:t>
        <a:bodyPr/>
        <a:lstStyle/>
        <a:p>
          <a:endParaRPr lang="en-US"/>
        </a:p>
      </dgm:t>
    </dgm:pt>
    <dgm:pt modelId="{5B489616-37B6-45C5-A87A-0E94853E91B4}" type="sibTrans" cxnId="{C80CFD6B-76E0-4B92-B5EA-02BD50860833}">
      <dgm:prSet/>
      <dgm:spPr/>
      <dgm:t>
        <a:bodyPr/>
        <a:lstStyle/>
        <a:p>
          <a:endParaRPr lang="en-US"/>
        </a:p>
      </dgm:t>
    </dgm:pt>
    <dgm:pt modelId="{6A284169-8DB5-4D71-B0E1-45155745E047}">
      <dgm:prSet phldrT="[Text]"/>
      <dgm:spPr/>
      <dgm:t>
        <a:bodyPr/>
        <a:lstStyle/>
        <a:p>
          <a:r>
            <a:rPr lang="ar-JO" b="1" dirty="0" smtClean="0"/>
            <a:t>سيادة القانون على الجميع</a:t>
          </a:r>
          <a:endParaRPr lang="en-US" b="1" dirty="0"/>
        </a:p>
      </dgm:t>
    </dgm:pt>
    <dgm:pt modelId="{4572F4A4-CDDF-434A-BCED-A68CE2F337AA}" type="parTrans" cxnId="{B6662DCE-FC61-4B4C-A7B0-BB269E6C3463}">
      <dgm:prSet/>
      <dgm:spPr/>
      <dgm:t>
        <a:bodyPr/>
        <a:lstStyle/>
        <a:p>
          <a:endParaRPr lang="en-US"/>
        </a:p>
      </dgm:t>
    </dgm:pt>
    <dgm:pt modelId="{D591950F-B3B7-4F64-98D5-51E7624679E5}" type="sibTrans" cxnId="{B6662DCE-FC61-4B4C-A7B0-BB269E6C3463}">
      <dgm:prSet/>
      <dgm:spPr/>
      <dgm:t>
        <a:bodyPr/>
        <a:lstStyle/>
        <a:p>
          <a:endParaRPr lang="en-US"/>
        </a:p>
      </dgm:t>
    </dgm:pt>
    <dgm:pt modelId="{45137044-66D9-4973-AF50-EC138719F092}">
      <dgm:prSet phldrT="[Text]"/>
      <dgm:spPr/>
      <dgm:t>
        <a:bodyPr/>
        <a:lstStyle/>
        <a:p>
          <a:r>
            <a:rPr lang="ar-JO" b="1" dirty="0" smtClean="0"/>
            <a:t>حرية التعبير،واحترام راي الاقلية</a:t>
          </a:r>
          <a:endParaRPr lang="en-US" b="1" dirty="0"/>
        </a:p>
      </dgm:t>
    </dgm:pt>
    <dgm:pt modelId="{3C985A74-458E-4781-8F00-AEB0EAE67F81}" type="parTrans" cxnId="{02EEDC9B-9F3A-4BE0-A083-363DDD66186A}">
      <dgm:prSet/>
      <dgm:spPr/>
      <dgm:t>
        <a:bodyPr/>
        <a:lstStyle/>
        <a:p>
          <a:endParaRPr lang="en-US"/>
        </a:p>
      </dgm:t>
    </dgm:pt>
    <dgm:pt modelId="{214295AE-C0C7-47EA-BA0E-91319D24C697}" type="sibTrans" cxnId="{02EEDC9B-9F3A-4BE0-A083-363DDD66186A}">
      <dgm:prSet/>
      <dgm:spPr/>
      <dgm:t>
        <a:bodyPr/>
        <a:lstStyle/>
        <a:p>
          <a:endParaRPr lang="en-US"/>
        </a:p>
      </dgm:t>
    </dgm:pt>
    <dgm:pt modelId="{54A6FD8A-9FD2-4E2F-A18D-68390DE4EA19}" type="pres">
      <dgm:prSet presAssocID="{CEF0D3CD-6470-45DB-BEE0-F6C199340E4E}" presName="diagram" presStyleCnt="0">
        <dgm:presLayoutVars>
          <dgm:chPref val="1"/>
          <dgm:dir/>
          <dgm:animOne val="branch"/>
          <dgm:animLvl val="lvl"/>
          <dgm:resizeHandles val="exact"/>
        </dgm:presLayoutVars>
      </dgm:prSet>
      <dgm:spPr/>
    </dgm:pt>
    <dgm:pt modelId="{5B04D9F3-6374-4337-A174-B8EC32519B38}" type="pres">
      <dgm:prSet presAssocID="{9665585B-4C3C-42ED-A089-AD558AFD4D24}" presName="root1" presStyleCnt="0"/>
      <dgm:spPr/>
    </dgm:pt>
    <dgm:pt modelId="{91C635CE-FC43-4E8C-9559-4BDC35E73D34}" type="pres">
      <dgm:prSet presAssocID="{9665585B-4C3C-42ED-A089-AD558AFD4D24}" presName="LevelOneTextNode" presStyleLbl="node0" presStyleIdx="0" presStyleCnt="1">
        <dgm:presLayoutVars>
          <dgm:chPref val="3"/>
        </dgm:presLayoutVars>
      </dgm:prSet>
      <dgm:spPr/>
    </dgm:pt>
    <dgm:pt modelId="{A003131E-A88C-4D86-9D87-230F1E9FBE30}" type="pres">
      <dgm:prSet presAssocID="{9665585B-4C3C-42ED-A089-AD558AFD4D24}" presName="level2hierChild" presStyleCnt="0"/>
      <dgm:spPr/>
    </dgm:pt>
    <dgm:pt modelId="{C27B5AEF-D9C5-4CE8-B0DA-2CDECFCFCF63}" type="pres">
      <dgm:prSet presAssocID="{ED01D90F-D5D9-4803-9420-7C720C3B5B7D}" presName="conn2-1" presStyleLbl="parChTrans1D2" presStyleIdx="0" presStyleCnt="2"/>
      <dgm:spPr/>
    </dgm:pt>
    <dgm:pt modelId="{AC0ECEA0-7A3C-4A4D-9EF7-F54AEEBC462A}" type="pres">
      <dgm:prSet presAssocID="{ED01D90F-D5D9-4803-9420-7C720C3B5B7D}" presName="connTx" presStyleLbl="parChTrans1D2" presStyleIdx="0" presStyleCnt="2"/>
      <dgm:spPr/>
    </dgm:pt>
    <dgm:pt modelId="{2AAD054E-73AC-4170-86D3-45F5E3F99A2E}" type="pres">
      <dgm:prSet presAssocID="{14E275B1-1702-42C3-BB46-EC159A724248}" presName="root2" presStyleCnt="0"/>
      <dgm:spPr/>
    </dgm:pt>
    <dgm:pt modelId="{CCE05259-A0BC-4B38-8C9D-ECCBC00E4FC3}" type="pres">
      <dgm:prSet presAssocID="{14E275B1-1702-42C3-BB46-EC159A724248}" presName="LevelTwoTextNode" presStyleLbl="node2" presStyleIdx="0" presStyleCnt="2">
        <dgm:presLayoutVars>
          <dgm:chPref val="3"/>
        </dgm:presLayoutVars>
      </dgm:prSet>
      <dgm:spPr/>
      <dgm:t>
        <a:bodyPr/>
        <a:lstStyle/>
        <a:p>
          <a:endParaRPr lang="en-US"/>
        </a:p>
      </dgm:t>
    </dgm:pt>
    <dgm:pt modelId="{CBB202BA-794B-440A-928F-F2B57DB9DD41}" type="pres">
      <dgm:prSet presAssocID="{14E275B1-1702-42C3-BB46-EC159A724248}" presName="level3hierChild" presStyleCnt="0"/>
      <dgm:spPr/>
    </dgm:pt>
    <dgm:pt modelId="{583DAB67-1DB2-4555-B981-AA999EF4AA99}" type="pres">
      <dgm:prSet presAssocID="{2E0F2DE4-466C-4D2E-8DED-DC64682A33B2}" presName="conn2-1" presStyleLbl="parChTrans1D3" presStyleIdx="0" presStyleCnt="3"/>
      <dgm:spPr/>
    </dgm:pt>
    <dgm:pt modelId="{30CE7D7E-5754-47B0-8348-6AA7B4DC2EDA}" type="pres">
      <dgm:prSet presAssocID="{2E0F2DE4-466C-4D2E-8DED-DC64682A33B2}" presName="connTx" presStyleLbl="parChTrans1D3" presStyleIdx="0" presStyleCnt="3"/>
      <dgm:spPr/>
    </dgm:pt>
    <dgm:pt modelId="{FFD18197-E824-400C-ABF0-507607CD958C}" type="pres">
      <dgm:prSet presAssocID="{5FF69E6A-EF20-4EEB-BF90-CD35877ACA3A}" presName="root2" presStyleCnt="0"/>
      <dgm:spPr/>
    </dgm:pt>
    <dgm:pt modelId="{4B34F961-23A7-4DD6-9FD5-870311261359}" type="pres">
      <dgm:prSet presAssocID="{5FF69E6A-EF20-4EEB-BF90-CD35877ACA3A}" presName="LevelTwoTextNode" presStyleLbl="node3" presStyleIdx="0" presStyleCnt="3">
        <dgm:presLayoutVars>
          <dgm:chPref val="3"/>
        </dgm:presLayoutVars>
      </dgm:prSet>
      <dgm:spPr/>
    </dgm:pt>
    <dgm:pt modelId="{92832495-9089-4932-826A-27759DC326E3}" type="pres">
      <dgm:prSet presAssocID="{5FF69E6A-EF20-4EEB-BF90-CD35877ACA3A}" presName="level3hierChild" presStyleCnt="0"/>
      <dgm:spPr/>
    </dgm:pt>
    <dgm:pt modelId="{321E758A-380E-4869-86DF-23C99FD6FC36}" type="pres">
      <dgm:prSet presAssocID="{03AEF061-A82B-494F-ACBF-310E6D2F24C8}" presName="conn2-1" presStyleLbl="parChTrans1D3" presStyleIdx="1" presStyleCnt="3"/>
      <dgm:spPr/>
    </dgm:pt>
    <dgm:pt modelId="{A19B30EB-9585-4B9D-9D59-E49B0BD2BC1C}" type="pres">
      <dgm:prSet presAssocID="{03AEF061-A82B-494F-ACBF-310E6D2F24C8}" presName="connTx" presStyleLbl="parChTrans1D3" presStyleIdx="1" presStyleCnt="3"/>
      <dgm:spPr/>
    </dgm:pt>
    <dgm:pt modelId="{863A8690-2EF5-4FAE-AE30-BD884974E7D6}" type="pres">
      <dgm:prSet presAssocID="{CD703506-A908-4D84-923A-E6DC28A3A47D}" presName="root2" presStyleCnt="0"/>
      <dgm:spPr/>
    </dgm:pt>
    <dgm:pt modelId="{A45900EC-0EBE-4874-B7E6-CDF4F46A5035}" type="pres">
      <dgm:prSet presAssocID="{CD703506-A908-4D84-923A-E6DC28A3A47D}" presName="LevelTwoTextNode" presStyleLbl="node3" presStyleIdx="1" presStyleCnt="3">
        <dgm:presLayoutVars>
          <dgm:chPref val="3"/>
        </dgm:presLayoutVars>
      </dgm:prSet>
      <dgm:spPr/>
      <dgm:t>
        <a:bodyPr/>
        <a:lstStyle/>
        <a:p>
          <a:endParaRPr lang="en-US"/>
        </a:p>
      </dgm:t>
    </dgm:pt>
    <dgm:pt modelId="{FA7D114B-7B60-4A38-BEEE-046DB0AB65C6}" type="pres">
      <dgm:prSet presAssocID="{CD703506-A908-4D84-923A-E6DC28A3A47D}" presName="level3hierChild" presStyleCnt="0"/>
      <dgm:spPr/>
    </dgm:pt>
    <dgm:pt modelId="{42893331-0EAD-4E93-8D27-F2933E406F30}" type="pres">
      <dgm:prSet presAssocID="{4572F4A4-CDDF-434A-BCED-A68CE2F337AA}" presName="conn2-1" presStyleLbl="parChTrans1D2" presStyleIdx="1" presStyleCnt="2"/>
      <dgm:spPr/>
    </dgm:pt>
    <dgm:pt modelId="{2DD2D07C-71CD-4764-A19C-93C64A5AF93C}" type="pres">
      <dgm:prSet presAssocID="{4572F4A4-CDDF-434A-BCED-A68CE2F337AA}" presName="connTx" presStyleLbl="parChTrans1D2" presStyleIdx="1" presStyleCnt="2"/>
      <dgm:spPr/>
    </dgm:pt>
    <dgm:pt modelId="{6D22CCD7-0C7A-4750-BDDA-0DCD5ECC2E73}" type="pres">
      <dgm:prSet presAssocID="{6A284169-8DB5-4D71-B0E1-45155745E047}" presName="root2" presStyleCnt="0"/>
      <dgm:spPr/>
    </dgm:pt>
    <dgm:pt modelId="{CFB2BBAE-B807-4DC2-BA67-59F6D6BD6E70}" type="pres">
      <dgm:prSet presAssocID="{6A284169-8DB5-4D71-B0E1-45155745E047}" presName="LevelTwoTextNode" presStyleLbl="node2" presStyleIdx="1" presStyleCnt="2">
        <dgm:presLayoutVars>
          <dgm:chPref val="3"/>
        </dgm:presLayoutVars>
      </dgm:prSet>
      <dgm:spPr/>
      <dgm:t>
        <a:bodyPr/>
        <a:lstStyle/>
        <a:p>
          <a:endParaRPr lang="en-US"/>
        </a:p>
      </dgm:t>
    </dgm:pt>
    <dgm:pt modelId="{A964FA18-1DEA-4F8F-8E31-C9DE18718F8F}" type="pres">
      <dgm:prSet presAssocID="{6A284169-8DB5-4D71-B0E1-45155745E047}" presName="level3hierChild" presStyleCnt="0"/>
      <dgm:spPr/>
    </dgm:pt>
    <dgm:pt modelId="{E2E2EC35-C8B8-490C-9C60-86F5D1E45FED}" type="pres">
      <dgm:prSet presAssocID="{3C985A74-458E-4781-8F00-AEB0EAE67F81}" presName="conn2-1" presStyleLbl="parChTrans1D3" presStyleIdx="2" presStyleCnt="3"/>
      <dgm:spPr/>
    </dgm:pt>
    <dgm:pt modelId="{44080D02-C3EE-45DD-949F-3DEC5863A8E3}" type="pres">
      <dgm:prSet presAssocID="{3C985A74-458E-4781-8F00-AEB0EAE67F81}" presName="connTx" presStyleLbl="parChTrans1D3" presStyleIdx="2" presStyleCnt="3"/>
      <dgm:spPr/>
    </dgm:pt>
    <dgm:pt modelId="{11009DEE-0543-4AED-9A43-C8E19D46CDD8}" type="pres">
      <dgm:prSet presAssocID="{45137044-66D9-4973-AF50-EC138719F092}" presName="root2" presStyleCnt="0"/>
      <dgm:spPr/>
    </dgm:pt>
    <dgm:pt modelId="{8EAD9370-7C05-4D92-B42C-549504AF1E89}" type="pres">
      <dgm:prSet presAssocID="{45137044-66D9-4973-AF50-EC138719F092}" presName="LevelTwoTextNode" presStyleLbl="node3" presStyleIdx="2" presStyleCnt="3">
        <dgm:presLayoutVars>
          <dgm:chPref val="3"/>
        </dgm:presLayoutVars>
      </dgm:prSet>
      <dgm:spPr/>
      <dgm:t>
        <a:bodyPr/>
        <a:lstStyle/>
        <a:p>
          <a:endParaRPr lang="en-US"/>
        </a:p>
      </dgm:t>
    </dgm:pt>
    <dgm:pt modelId="{55D92AA0-EFE0-4591-8916-293C02BD002A}" type="pres">
      <dgm:prSet presAssocID="{45137044-66D9-4973-AF50-EC138719F092}" presName="level3hierChild" presStyleCnt="0"/>
      <dgm:spPr/>
    </dgm:pt>
  </dgm:ptLst>
  <dgm:cxnLst>
    <dgm:cxn modelId="{77EB5850-4FEE-42E4-A55A-60942D8DCC8A}" srcId="{9665585B-4C3C-42ED-A089-AD558AFD4D24}" destId="{14E275B1-1702-42C3-BB46-EC159A724248}" srcOrd="0" destOrd="0" parTransId="{ED01D90F-D5D9-4803-9420-7C720C3B5B7D}" sibTransId="{76C25911-3CD4-40C0-BBFE-180F1F9C6C3D}"/>
    <dgm:cxn modelId="{9E0F7BE5-5481-4C57-8A2C-E7975196C7C6}" type="presOf" srcId="{6A284169-8DB5-4D71-B0E1-45155745E047}" destId="{CFB2BBAE-B807-4DC2-BA67-59F6D6BD6E70}" srcOrd="0" destOrd="0" presId="urn:microsoft.com/office/officeart/2005/8/layout/hierarchy2"/>
    <dgm:cxn modelId="{A752A2B8-DB20-498A-9612-49968177B4F6}" type="presOf" srcId="{2E0F2DE4-466C-4D2E-8DED-DC64682A33B2}" destId="{583DAB67-1DB2-4555-B981-AA999EF4AA99}" srcOrd="0" destOrd="0" presId="urn:microsoft.com/office/officeart/2005/8/layout/hierarchy2"/>
    <dgm:cxn modelId="{A9984710-AE12-410F-BB3D-DDD3C2157105}" srcId="{14E275B1-1702-42C3-BB46-EC159A724248}" destId="{5FF69E6A-EF20-4EEB-BF90-CD35877ACA3A}" srcOrd="0" destOrd="0" parTransId="{2E0F2DE4-466C-4D2E-8DED-DC64682A33B2}" sibTransId="{DF9EEFCC-FA35-453A-9F84-3F0AF60364EB}"/>
    <dgm:cxn modelId="{9474C030-F62C-47B0-A6BF-6E93110A6F4B}" type="presOf" srcId="{3C985A74-458E-4781-8F00-AEB0EAE67F81}" destId="{E2E2EC35-C8B8-490C-9C60-86F5D1E45FED}" srcOrd="0" destOrd="0" presId="urn:microsoft.com/office/officeart/2005/8/layout/hierarchy2"/>
    <dgm:cxn modelId="{4F56ECFB-1BDB-4665-A373-3D877B1A6FC0}" type="presOf" srcId="{4572F4A4-CDDF-434A-BCED-A68CE2F337AA}" destId="{2DD2D07C-71CD-4764-A19C-93C64A5AF93C}" srcOrd="1" destOrd="0" presId="urn:microsoft.com/office/officeart/2005/8/layout/hierarchy2"/>
    <dgm:cxn modelId="{D2B36A7D-AD20-47AC-8BDF-0FBBD7601D1B}" type="presOf" srcId="{3C985A74-458E-4781-8F00-AEB0EAE67F81}" destId="{44080D02-C3EE-45DD-949F-3DEC5863A8E3}" srcOrd="1" destOrd="0" presId="urn:microsoft.com/office/officeart/2005/8/layout/hierarchy2"/>
    <dgm:cxn modelId="{82774A48-E2DE-46B9-B105-D47B716BD6C1}" type="presOf" srcId="{03AEF061-A82B-494F-ACBF-310E6D2F24C8}" destId="{321E758A-380E-4869-86DF-23C99FD6FC36}" srcOrd="0" destOrd="0" presId="urn:microsoft.com/office/officeart/2005/8/layout/hierarchy2"/>
    <dgm:cxn modelId="{470A07AD-7C76-4A90-AD5A-ADE514802FB6}" type="presOf" srcId="{03AEF061-A82B-494F-ACBF-310E6D2F24C8}" destId="{A19B30EB-9585-4B9D-9D59-E49B0BD2BC1C}" srcOrd="1" destOrd="0" presId="urn:microsoft.com/office/officeart/2005/8/layout/hierarchy2"/>
    <dgm:cxn modelId="{B6662DCE-FC61-4B4C-A7B0-BB269E6C3463}" srcId="{9665585B-4C3C-42ED-A089-AD558AFD4D24}" destId="{6A284169-8DB5-4D71-B0E1-45155745E047}" srcOrd="1" destOrd="0" parTransId="{4572F4A4-CDDF-434A-BCED-A68CE2F337AA}" sibTransId="{D591950F-B3B7-4F64-98D5-51E7624679E5}"/>
    <dgm:cxn modelId="{50CF4500-9E0C-40CA-A3B0-B56DB8FDAAD7}" type="presOf" srcId="{5FF69E6A-EF20-4EEB-BF90-CD35877ACA3A}" destId="{4B34F961-23A7-4DD6-9FD5-870311261359}" srcOrd="0" destOrd="0" presId="urn:microsoft.com/office/officeart/2005/8/layout/hierarchy2"/>
    <dgm:cxn modelId="{96C82AB9-C1E1-4B3E-BE27-2F10BEC2A0BB}" type="presOf" srcId="{ED01D90F-D5D9-4803-9420-7C720C3B5B7D}" destId="{C27B5AEF-D9C5-4CE8-B0DA-2CDECFCFCF63}" srcOrd="0" destOrd="0" presId="urn:microsoft.com/office/officeart/2005/8/layout/hierarchy2"/>
    <dgm:cxn modelId="{15B43B20-6BB6-45E3-A447-346A92334255}" type="presOf" srcId="{9665585B-4C3C-42ED-A089-AD558AFD4D24}" destId="{91C635CE-FC43-4E8C-9559-4BDC35E73D34}" srcOrd="0" destOrd="0" presId="urn:microsoft.com/office/officeart/2005/8/layout/hierarchy2"/>
    <dgm:cxn modelId="{EB57431D-C5FD-4B17-8E23-C2E8C8430BDF}" type="presOf" srcId="{14E275B1-1702-42C3-BB46-EC159A724248}" destId="{CCE05259-A0BC-4B38-8C9D-ECCBC00E4FC3}" srcOrd="0" destOrd="0" presId="urn:microsoft.com/office/officeart/2005/8/layout/hierarchy2"/>
    <dgm:cxn modelId="{4BD191E4-0385-42E0-89A7-2016448831FD}" type="presOf" srcId="{45137044-66D9-4973-AF50-EC138719F092}" destId="{8EAD9370-7C05-4D92-B42C-549504AF1E89}" srcOrd="0" destOrd="0" presId="urn:microsoft.com/office/officeart/2005/8/layout/hierarchy2"/>
    <dgm:cxn modelId="{682D6B56-9C61-4B78-8BA7-BE12E1CF3F37}" type="presOf" srcId="{CD703506-A908-4D84-923A-E6DC28A3A47D}" destId="{A45900EC-0EBE-4874-B7E6-CDF4F46A5035}" srcOrd="0" destOrd="0" presId="urn:microsoft.com/office/officeart/2005/8/layout/hierarchy2"/>
    <dgm:cxn modelId="{41ECDF17-E4AA-4127-872A-4189C096E065}" type="presOf" srcId="{CEF0D3CD-6470-45DB-BEE0-F6C199340E4E}" destId="{54A6FD8A-9FD2-4E2F-A18D-68390DE4EA19}" srcOrd="0" destOrd="0" presId="urn:microsoft.com/office/officeart/2005/8/layout/hierarchy2"/>
    <dgm:cxn modelId="{C80CFD6B-76E0-4B92-B5EA-02BD50860833}" srcId="{14E275B1-1702-42C3-BB46-EC159A724248}" destId="{CD703506-A908-4D84-923A-E6DC28A3A47D}" srcOrd="1" destOrd="0" parTransId="{03AEF061-A82B-494F-ACBF-310E6D2F24C8}" sibTransId="{5B489616-37B6-45C5-A87A-0E94853E91B4}"/>
    <dgm:cxn modelId="{0CC9E5F9-C8EF-4F01-9128-BAE1B655EA21}" srcId="{CEF0D3CD-6470-45DB-BEE0-F6C199340E4E}" destId="{9665585B-4C3C-42ED-A089-AD558AFD4D24}" srcOrd="0" destOrd="0" parTransId="{8BC22EF4-949E-40AA-BFDD-DB98179B2982}" sibTransId="{BADD5903-0D8E-45CB-BAC2-2498232C7CBC}"/>
    <dgm:cxn modelId="{F2C250AB-9D2B-48C4-A807-6C181472FB61}" type="presOf" srcId="{2E0F2DE4-466C-4D2E-8DED-DC64682A33B2}" destId="{30CE7D7E-5754-47B0-8348-6AA7B4DC2EDA}" srcOrd="1" destOrd="0" presId="urn:microsoft.com/office/officeart/2005/8/layout/hierarchy2"/>
    <dgm:cxn modelId="{A8291C2C-E3E0-4AB1-958C-E4E1F88CEF51}" type="presOf" srcId="{4572F4A4-CDDF-434A-BCED-A68CE2F337AA}" destId="{42893331-0EAD-4E93-8D27-F2933E406F30}" srcOrd="0" destOrd="0" presId="urn:microsoft.com/office/officeart/2005/8/layout/hierarchy2"/>
    <dgm:cxn modelId="{02EEDC9B-9F3A-4BE0-A083-363DDD66186A}" srcId="{6A284169-8DB5-4D71-B0E1-45155745E047}" destId="{45137044-66D9-4973-AF50-EC138719F092}" srcOrd="0" destOrd="0" parTransId="{3C985A74-458E-4781-8F00-AEB0EAE67F81}" sibTransId="{214295AE-C0C7-47EA-BA0E-91319D24C697}"/>
    <dgm:cxn modelId="{6F05E310-BE98-420A-A04E-323A0DC97C81}" type="presOf" srcId="{ED01D90F-D5D9-4803-9420-7C720C3B5B7D}" destId="{AC0ECEA0-7A3C-4A4D-9EF7-F54AEEBC462A}" srcOrd="1" destOrd="0" presId="urn:microsoft.com/office/officeart/2005/8/layout/hierarchy2"/>
    <dgm:cxn modelId="{3B491BC8-E25A-4043-B01C-CCE3D925A04A}" type="presParOf" srcId="{54A6FD8A-9FD2-4E2F-A18D-68390DE4EA19}" destId="{5B04D9F3-6374-4337-A174-B8EC32519B38}" srcOrd="0" destOrd="0" presId="urn:microsoft.com/office/officeart/2005/8/layout/hierarchy2"/>
    <dgm:cxn modelId="{A36EF426-EB68-4A6B-B0C0-F63996B35F25}" type="presParOf" srcId="{5B04D9F3-6374-4337-A174-B8EC32519B38}" destId="{91C635CE-FC43-4E8C-9559-4BDC35E73D34}" srcOrd="0" destOrd="0" presId="urn:microsoft.com/office/officeart/2005/8/layout/hierarchy2"/>
    <dgm:cxn modelId="{4581DB3D-4C27-4632-BB0C-4B0862D17947}" type="presParOf" srcId="{5B04D9F3-6374-4337-A174-B8EC32519B38}" destId="{A003131E-A88C-4D86-9D87-230F1E9FBE30}" srcOrd="1" destOrd="0" presId="urn:microsoft.com/office/officeart/2005/8/layout/hierarchy2"/>
    <dgm:cxn modelId="{7266ABF0-70ED-4396-8B15-CEB7955EA80B}" type="presParOf" srcId="{A003131E-A88C-4D86-9D87-230F1E9FBE30}" destId="{C27B5AEF-D9C5-4CE8-B0DA-2CDECFCFCF63}" srcOrd="0" destOrd="0" presId="urn:microsoft.com/office/officeart/2005/8/layout/hierarchy2"/>
    <dgm:cxn modelId="{64FD039F-D708-4F73-A38B-45F3D3901418}" type="presParOf" srcId="{C27B5AEF-D9C5-4CE8-B0DA-2CDECFCFCF63}" destId="{AC0ECEA0-7A3C-4A4D-9EF7-F54AEEBC462A}" srcOrd="0" destOrd="0" presId="urn:microsoft.com/office/officeart/2005/8/layout/hierarchy2"/>
    <dgm:cxn modelId="{C4AA4FE8-5A88-4186-9128-EF0548F2CD00}" type="presParOf" srcId="{A003131E-A88C-4D86-9D87-230F1E9FBE30}" destId="{2AAD054E-73AC-4170-86D3-45F5E3F99A2E}" srcOrd="1" destOrd="0" presId="urn:microsoft.com/office/officeart/2005/8/layout/hierarchy2"/>
    <dgm:cxn modelId="{3537F117-629B-423C-BFA2-265BDD793D40}" type="presParOf" srcId="{2AAD054E-73AC-4170-86D3-45F5E3F99A2E}" destId="{CCE05259-A0BC-4B38-8C9D-ECCBC00E4FC3}" srcOrd="0" destOrd="0" presId="urn:microsoft.com/office/officeart/2005/8/layout/hierarchy2"/>
    <dgm:cxn modelId="{A8E55A15-4D5E-42B9-954D-8A8E63BE2718}" type="presParOf" srcId="{2AAD054E-73AC-4170-86D3-45F5E3F99A2E}" destId="{CBB202BA-794B-440A-928F-F2B57DB9DD41}" srcOrd="1" destOrd="0" presId="urn:microsoft.com/office/officeart/2005/8/layout/hierarchy2"/>
    <dgm:cxn modelId="{BC2DB763-AA4E-4E41-AD87-ED76D9D0A0CD}" type="presParOf" srcId="{CBB202BA-794B-440A-928F-F2B57DB9DD41}" destId="{583DAB67-1DB2-4555-B981-AA999EF4AA99}" srcOrd="0" destOrd="0" presId="urn:microsoft.com/office/officeart/2005/8/layout/hierarchy2"/>
    <dgm:cxn modelId="{739A8C90-7EF0-45F2-8D59-B65E75A1F1F5}" type="presParOf" srcId="{583DAB67-1DB2-4555-B981-AA999EF4AA99}" destId="{30CE7D7E-5754-47B0-8348-6AA7B4DC2EDA}" srcOrd="0" destOrd="0" presId="urn:microsoft.com/office/officeart/2005/8/layout/hierarchy2"/>
    <dgm:cxn modelId="{6AC678C0-A398-4F23-AFEB-472FA577B389}" type="presParOf" srcId="{CBB202BA-794B-440A-928F-F2B57DB9DD41}" destId="{FFD18197-E824-400C-ABF0-507607CD958C}" srcOrd="1" destOrd="0" presId="urn:microsoft.com/office/officeart/2005/8/layout/hierarchy2"/>
    <dgm:cxn modelId="{3B7F8A3F-78C3-4F8C-8418-765D0083C784}" type="presParOf" srcId="{FFD18197-E824-400C-ABF0-507607CD958C}" destId="{4B34F961-23A7-4DD6-9FD5-870311261359}" srcOrd="0" destOrd="0" presId="urn:microsoft.com/office/officeart/2005/8/layout/hierarchy2"/>
    <dgm:cxn modelId="{F8BA748C-C928-4E12-BE60-1C588FB7AB68}" type="presParOf" srcId="{FFD18197-E824-400C-ABF0-507607CD958C}" destId="{92832495-9089-4932-826A-27759DC326E3}" srcOrd="1" destOrd="0" presId="urn:microsoft.com/office/officeart/2005/8/layout/hierarchy2"/>
    <dgm:cxn modelId="{28A6AA7E-54B8-463C-8C29-38A8C355B565}" type="presParOf" srcId="{CBB202BA-794B-440A-928F-F2B57DB9DD41}" destId="{321E758A-380E-4869-86DF-23C99FD6FC36}" srcOrd="2" destOrd="0" presId="urn:microsoft.com/office/officeart/2005/8/layout/hierarchy2"/>
    <dgm:cxn modelId="{2DB159FB-2EEB-4426-8456-9B683F1A3820}" type="presParOf" srcId="{321E758A-380E-4869-86DF-23C99FD6FC36}" destId="{A19B30EB-9585-4B9D-9D59-E49B0BD2BC1C}" srcOrd="0" destOrd="0" presId="urn:microsoft.com/office/officeart/2005/8/layout/hierarchy2"/>
    <dgm:cxn modelId="{FC6B679F-AB33-4149-8D3F-DBFAF5F4D875}" type="presParOf" srcId="{CBB202BA-794B-440A-928F-F2B57DB9DD41}" destId="{863A8690-2EF5-4FAE-AE30-BD884974E7D6}" srcOrd="3" destOrd="0" presId="urn:microsoft.com/office/officeart/2005/8/layout/hierarchy2"/>
    <dgm:cxn modelId="{76580282-E785-4C8C-8266-995264C84473}" type="presParOf" srcId="{863A8690-2EF5-4FAE-AE30-BD884974E7D6}" destId="{A45900EC-0EBE-4874-B7E6-CDF4F46A5035}" srcOrd="0" destOrd="0" presId="urn:microsoft.com/office/officeart/2005/8/layout/hierarchy2"/>
    <dgm:cxn modelId="{943551DA-9EEC-4798-8CC1-D9F2488EB4FF}" type="presParOf" srcId="{863A8690-2EF5-4FAE-AE30-BD884974E7D6}" destId="{FA7D114B-7B60-4A38-BEEE-046DB0AB65C6}" srcOrd="1" destOrd="0" presId="urn:microsoft.com/office/officeart/2005/8/layout/hierarchy2"/>
    <dgm:cxn modelId="{55E617FC-8D35-4C50-9923-DC21ED4F1E18}" type="presParOf" srcId="{A003131E-A88C-4D86-9D87-230F1E9FBE30}" destId="{42893331-0EAD-4E93-8D27-F2933E406F30}" srcOrd="2" destOrd="0" presId="urn:microsoft.com/office/officeart/2005/8/layout/hierarchy2"/>
    <dgm:cxn modelId="{DDAC19C2-5DED-4219-A779-0159970875D1}" type="presParOf" srcId="{42893331-0EAD-4E93-8D27-F2933E406F30}" destId="{2DD2D07C-71CD-4764-A19C-93C64A5AF93C}" srcOrd="0" destOrd="0" presId="urn:microsoft.com/office/officeart/2005/8/layout/hierarchy2"/>
    <dgm:cxn modelId="{4789D392-CB35-4363-B4AC-9AAEBAB500A6}" type="presParOf" srcId="{A003131E-A88C-4D86-9D87-230F1E9FBE30}" destId="{6D22CCD7-0C7A-4750-BDDA-0DCD5ECC2E73}" srcOrd="3" destOrd="0" presId="urn:microsoft.com/office/officeart/2005/8/layout/hierarchy2"/>
    <dgm:cxn modelId="{B15AB951-717D-4A39-8B3D-0DD38DB1A8A9}" type="presParOf" srcId="{6D22CCD7-0C7A-4750-BDDA-0DCD5ECC2E73}" destId="{CFB2BBAE-B807-4DC2-BA67-59F6D6BD6E70}" srcOrd="0" destOrd="0" presId="urn:microsoft.com/office/officeart/2005/8/layout/hierarchy2"/>
    <dgm:cxn modelId="{02AC439D-29C7-450B-8372-6FC53D64660F}" type="presParOf" srcId="{6D22CCD7-0C7A-4750-BDDA-0DCD5ECC2E73}" destId="{A964FA18-1DEA-4F8F-8E31-C9DE18718F8F}" srcOrd="1" destOrd="0" presId="urn:microsoft.com/office/officeart/2005/8/layout/hierarchy2"/>
    <dgm:cxn modelId="{79F60AEF-C937-43FC-8D62-AC8FBCBE665D}" type="presParOf" srcId="{A964FA18-1DEA-4F8F-8E31-C9DE18718F8F}" destId="{E2E2EC35-C8B8-490C-9C60-86F5D1E45FED}" srcOrd="0" destOrd="0" presId="urn:microsoft.com/office/officeart/2005/8/layout/hierarchy2"/>
    <dgm:cxn modelId="{3DA919B4-498D-4A60-BA92-CC360DF1AD59}" type="presParOf" srcId="{E2E2EC35-C8B8-490C-9C60-86F5D1E45FED}" destId="{44080D02-C3EE-45DD-949F-3DEC5863A8E3}" srcOrd="0" destOrd="0" presId="urn:microsoft.com/office/officeart/2005/8/layout/hierarchy2"/>
    <dgm:cxn modelId="{6F46C880-19C6-4B5B-B576-754A1D636364}" type="presParOf" srcId="{A964FA18-1DEA-4F8F-8E31-C9DE18718F8F}" destId="{11009DEE-0543-4AED-9A43-C8E19D46CDD8}" srcOrd="1" destOrd="0" presId="urn:microsoft.com/office/officeart/2005/8/layout/hierarchy2"/>
    <dgm:cxn modelId="{14B20C8B-CD28-40EC-A113-4869FF39CD6A}" type="presParOf" srcId="{11009DEE-0543-4AED-9A43-C8E19D46CDD8}" destId="{8EAD9370-7C05-4D92-B42C-549504AF1E89}" srcOrd="0" destOrd="0" presId="urn:microsoft.com/office/officeart/2005/8/layout/hierarchy2"/>
    <dgm:cxn modelId="{DCDF21F5-C2C3-4A88-88B8-2465DF6A92C8}" type="presParOf" srcId="{11009DEE-0543-4AED-9A43-C8E19D46CDD8}" destId="{55D92AA0-EFE0-4591-8916-293C02BD002A}" srcOrd="1" destOrd="0" presId="urn:microsoft.com/office/officeart/2005/8/layout/hierarchy2"/>
  </dgm:cxnLst>
  <dgm:bg/>
  <dgm:whole/>
</dgm:dataModel>
</file>

<file path=ppt/diagrams/data4.xml><?xml version="1.0" encoding="utf-8"?>
<dgm:dataModel xmlns:dgm="http://schemas.openxmlformats.org/drawingml/2006/diagram" xmlns:a="http://schemas.openxmlformats.org/drawingml/2006/main">
  <dgm:ptLst>
    <dgm:pt modelId="{F6D7F005-DB9F-495A-9216-00AA9AAE717D}"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C8E4FAF3-3222-4C9C-B0E8-694EBA2FB9B8}">
      <dgm:prSet phldrT="[Text]" custT="1"/>
      <dgm:spPr/>
      <dgm:t>
        <a:bodyPr/>
        <a:lstStyle/>
        <a:p>
          <a:r>
            <a:rPr lang="ar-JO" sz="1600" b="1" i="1" dirty="0" smtClean="0">
              <a:solidFill>
                <a:schemeClr val="tx1"/>
              </a:solidFill>
            </a:rPr>
            <a:t>مؤشرات وجود النزاهة والشفافية في المؤسسة او العمل</a:t>
          </a:r>
          <a:endParaRPr lang="en-US" sz="1600" b="1" i="1" dirty="0">
            <a:solidFill>
              <a:schemeClr val="tx1"/>
            </a:solidFill>
          </a:endParaRPr>
        </a:p>
      </dgm:t>
    </dgm:pt>
    <dgm:pt modelId="{5F2425CA-C282-4501-8155-F86C86C06D88}" type="parTrans" cxnId="{763A1492-4C99-4D72-BCA9-37EC1F639DD3}">
      <dgm:prSet/>
      <dgm:spPr/>
      <dgm:t>
        <a:bodyPr/>
        <a:lstStyle/>
        <a:p>
          <a:endParaRPr lang="en-US"/>
        </a:p>
      </dgm:t>
    </dgm:pt>
    <dgm:pt modelId="{B3C7F869-59AD-40A9-AF77-522FECD9DF7B}" type="sibTrans" cxnId="{763A1492-4C99-4D72-BCA9-37EC1F639DD3}">
      <dgm:prSet/>
      <dgm:spPr/>
      <dgm:t>
        <a:bodyPr/>
        <a:lstStyle/>
        <a:p>
          <a:endParaRPr lang="en-US"/>
        </a:p>
      </dgm:t>
    </dgm:pt>
    <dgm:pt modelId="{BB891454-B263-4838-BD50-F9C563437DD3}">
      <dgm:prSet phldrT="[Text]" custT="1"/>
      <dgm:spPr/>
      <dgm:t>
        <a:bodyPr/>
        <a:lstStyle/>
        <a:p>
          <a:r>
            <a:rPr lang="ar-JO" sz="1600" b="1" dirty="0" smtClean="0"/>
            <a:t>وجود معلومات كاملة عن المؤسسة وما تقوم به</a:t>
          </a:r>
          <a:endParaRPr lang="en-US" sz="1600" b="1" dirty="0"/>
        </a:p>
      </dgm:t>
    </dgm:pt>
    <dgm:pt modelId="{805EB512-D693-46E1-856E-D5F31C0FE4AC}" type="parTrans" cxnId="{72F5B341-3EB4-42BB-83E6-F559EEBDACC5}">
      <dgm:prSet/>
      <dgm:spPr/>
      <dgm:t>
        <a:bodyPr/>
        <a:lstStyle/>
        <a:p>
          <a:endParaRPr lang="en-US"/>
        </a:p>
      </dgm:t>
    </dgm:pt>
    <dgm:pt modelId="{E029201C-C7D9-4298-B11E-8653AE507097}" type="sibTrans" cxnId="{72F5B341-3EB4-42BB-83E6-F559EEBDACC5}">
      <dgm:prSet/>
      <dgm:spPr/>
      <dgm:t>
        <a:bodyPr/>
        <a:lstStyle/>
        <a:p>
          <a:endParaRPr lang="en-US"/>
        </a:p>
      </dgm:t>
    </dgm:pt>
    <dgm:pt modelId="{C9EC8610-6B20-4734-A183-0B426A6FBC94}">
      <dgm:prSet phldrT="[Text]"/>
      <dgm:spPr/>
      <dgm:t>
        <a:bodyPr/>
        <a:lstStyle/>
        <a:p>
          <a:r>
            <a:rPr lang="ar-JO" b="1" dirty="0" smtClean="0"/>
            <a:t>وضوح انشطة المؤسسة وخدماتها</a:t>
          </a:r>
          <a:endParaRPr lang="en-US" b="1" dirty="0"/>
        </a:p>
      </dgm:t>
    </dgm:pt>
    <dgm:pt modelId="{72055DB8-5C0E-4D38-92DC-1DD9E91F918B}" type="parTrans" cxnId="{CDA98337-42F2-4260-A614-7F6A0EDEA5A6}">
      <dgm:prSet/>
      <dgm:spPr/>
      <dgm:t>
        <a:bodyPr/>
        <a:lstStyle/>
        <a:p>
          <a:endParaRPr lang="en-US"/>
        </a:p>
      </dgm:t>
    </dgm:pt>
    <dgm:pt modelId="{AB420B95-B5AF-48B8-B9CD-126BD24144EC}" type="sibTrans" cxnId="{CDA98337-42F2-4260-A614-7F6A0EDEA5A6}">
      <dgm:prSet/>
      <dgm:spPr/>
      <dgm:t>
        <a:bodyPr/>
        <a:lstStyle/>
        <a:p>
          <a:endParaRPr lang="en-US"/>
        </a:p>
      </dgm:t>
    </dgm:pt>
    <dgm:pt modelId="{C3822BFC-1AD3-4D4D-9DE2-4EED360FD936}">
      <dgm:prSet phldrT="[Text]"/>
      <dgm:spPr/>
      <dgm:t>
        <a:bodyPr/>
        <a:lstStyle/>
        <a:p>
          <a:r>
            <a:rPr lang="ar-JO" b="1" dirty="0" smtClean="0"/>
            <a:t>وجود سجلات واضحة للعمل وبرامج المؤسسة</a:t>
          </a:r>
          <a:endParaRPr lang="en-US" b="1" dirty="0"/>
        </a:p>
      </dgm:t>
    </dgm:pt>
    <dgm:pt modelId="{1DC0D405-9D73-4D90-83B1-3C4B8C8E4869}" type="parTrans" cxnId="{847F4C2D-929A-4E34-8257-B61E0FE09A06}">
      <dgm:prSet/>
      <dgm:spPr/>
      <dgm:t>
        <a:bodyPr/>
        <a:lstStyle/>
        <a:p>
          <a:endParaRPr lang="en-US"/>
        </a:p>
      </dgm:t>
    </dgm:pt>
    <dgm:pt modelId="{F4216D64-22BC-49C8-AD2B-6397AE3BFBD9}" type="sibTrans" cxnId="{847F4C2D-929A-4E34-8257-B61E0FE09A06}">
      <dgm:prSet/>
      <dgm:spPr/>
      <dgm:t>
        <a:bodyPr/>
        <a:lstStyle/>
        <a:p>
          <a:endParaRPr lang="en-US"/>
        </a:p>
      </dgm:t>
    </dgm:pt>
    <dgm:pt modelId="{D9A6D27C-DD41-42CE-AC21-8FD2EE1C2A9F}">
      <dgm:prSet phldrT="[Text]"/>
      <dgm:spPr/>
      <dgm:t>
        <a:bodyPr/>
        <a:lstStyle/>
        <a:p>
          <a:r>
            <a:rPr lang="ar-JO" b="1" dirty="0" smtClean="0"/>
            <a:t>مشاركة المجتمع في وضع برامج الؤسسة</a:t>
          </a:r>
          <a:endParaRPr lang="en-US" b="1" dirty="0"/>
        </a:p>
      </dgm:t>
    </dgm:pt>
    <dgm:pt modelId="{F3F819B0-EFF2-46A9-A13E-08B6FB06EA2C}" type="parTrans" cxnId="{7116AB88-644B-4D88-92FE-8A1352913300}">
      <dgm:prSet/>
      <dgm:spPr/>
      <dgm:t>
        <a:bodyPr/>
        <a:lstStyle/>
        <a:p>
          <a:endParaRPr lang="en-US"/>
        </a:p>
      </dgm:t>
    </dgm:pt>
    <dgm:pt modelId="{AFBC7CB9-A06C-46A1-A569-AF22C08F353D}" type="sibTrans" cxnId="{7116AB88-644B-4D88-92FE-8A1352913300}">
      <dgm:prSet/>
      <dgm:spPr/>
      <dgm:t>
        <a:bodyPr/>
        <a:lstStyle/>
        <a:p>
          <a:endParaRPr lang="en-US"/>
        </a:p>
      </dgm:t>
    </dgm:pt>
    <dgm:pt modelId="{DACD27CC-CF0B-427B-B572-1D7CF539B955}">
      <dgm:prSet phldrT="[Text]"/>
      <dgm:spPr/>
      <dgm:t>
        <a:bodyPr/>
        <a:lstStyle/>
        <a:p>
          <a:r>
            <a:rPr lang="ar-JO" b="1" dirty="0" smtClean="0"/>
            <a:t>وجود جانب اعلامي ينشر ما تقوم به المؤسسة</a:t>
          </a:r>
          <a:endParaRPr lang="en-US" b="1" dirty="0"/>
        </a:p>
      </dgm:t>
    </dgm:pt>
    <dgm:pt modelId="{E50BF1E1-39BD-4F59-8C61-729E789AACAC}" type="parTrans" cxnId="{5557F310-5AD6-44BF-9063-98FF99C7F119}">
      <dgm:prSet/>
      <dgm:spPr/>
      <dgm:t>
        <a:bodyPr/>
        <a:lstStyle/>
        <a:p>
          <a:endParaRPr lang="en-US"/>
        </a:p>
      </dgm:t>
    </dgm:pt>
    <dgm:pt modelId="{8B1EAE13-88E1-4DA9-B22A-DC6CB206CF85}" type="sibTrans" cxnId="{5557F310-5AD6-44BF-9063-98FF99C7F119}">
      <dgm:prSet/>
      <dgm:spPr/>
      <dgm:t>
        <a:bodyPr/>
        <a:lstStyle/>
        <a:p>
          <a:endParaRPr lang="en-US"/>
        </a:p>
      </dgm:t>
    </dgm:pt>
    <dgm:pt modelId="{FED8CB68-419B-44A6-90CC-247B5313F2B0}" type="pres">
      <dgm:prSet presAssocID="{F6D7F005-DB9F-495A-9216-00AA9AAE717D}" presName="diagram" presStyleCnt="0">
        <dgm:presLayoutVars>
          <dgm:chPref val="1"/>
          <dgm:dir/>
          <dgm:animOne val="branch"/>
          <dgm:animLvl val="lvl"/>
          <dgm:resizeHandles val="exact"/>
        </dgm:presLayoutVars>
      </dgm:prSet>
      <dgm:spPr/>
    </dgm:pt>
    <dgm:pt modelId="{AA6A5711-DD1A-4E70-888C-7CCB41E44F38}" type="pres">
      <dgm:prSet presAssocID="{C8E4FAF3-3222-4C9C-B0E8-694EBA2FB9B8}" presName="root1" presStyleCnt="0"/>
      <dgm:spPr/>
    </dgm:pt>
    <dgm:pt modelId="{8E8BC3F7-D6CB-41D7-B7B6-985C5C8D61CF}" type="pres">
      <dgm:prSet presAssocID="{C8E4FAF3-3222-4C9C-B0E8-694EBA2FB9B8}" presName="LevelOneTextNode" presStyleLbl="node0" presStyleIdx="0" presStyleCnt="1">
        <dgm:presLayoutVars>
          <dgm:chPref val="3"/>
        </dgm:presLayoutVars>
      </dgm:prSet>
      <dgm:spPr/>
      <dgm:t>
        <a:bodyPr/>
        <a:lstStyle/>
        <a:p>
          <a:endParaRPr lang="en-US"/>
        </a:p>
      </dgm:t>
    </dgm:pt>
    <dgm:pt modelId="{448CFEA5-3C5A-4B1E-90E6-17FA3732C60C}" type="pres">
      <dgm:prSet presAssocID="{C8E4FAF3-3222-4C9C-B0E8-694EBA2FB9B8}" presName="level2hierChild" presStyleCnt="0"/>
      <dgm:spPr/>
    </dgm:pt>
    <dgm:pt modelId="{4FAB2BD1-AD72-41B4-B242-09E5E3715222}" type="pres">
      <dgm:prSet presAssocID="{805EB512-D693-46E1-856E-D5F31C0FE4AC}" presName="conn2-1" presStyleLbl="parChTrans1D2" presStyleIdx="0" presStyleCnt="2"/>
      <dgm:spPr/>
    </dgm:pt>
    <dgm:pt modelId="{0B82C45A-20DD-42C1-A0A8-B7B4F4C55548}" type="pres">
      <dgm:prSet presAssocID="{805EB512-D693-46E1-856E-D5F31C0FE4AC}" presName="connTx" presStyleLbl="parChTrans1D2" presStyleIdx="0" presStyleCnt="2"/>
      <dgm:spPr/>
    </dgm:pt>
    <dgm:pt modelId="{397017F3-1A29-4CB2-A13B-57FCDBBCA2AC}" type="pres">
      <dgm:prSet presAssocID="{BB891454-B263-4838-BD50-F9C563437DD3}" presName="root2" presStyleCnt="0"/>
      <dgm:spPr/>
    </dgm:pt>
    <dgm:pt modelId="{C516696F-9DD4-4EA8-9559-E469F487B12E}" type="pres">
      <dgm:prSet presAssocID="{BB891454-B263-4838-BD50-F9C563437DD3}" presName="LevelTwoTextNode" presStyleLbl="node2" presStyleIdx="0" presStyleCnt="2">
        <dgm:presLayoutVars>
          <dgm:chPref val="3"/>
        </dgm:presLayoutVars>
      </dgm:prSet>
      <dgm:spPr/>
      <dgm:t>
        <a:bodyPr/>
        <a:lstStyle/>
        <a:p>
          <a:endParaRPr lang="en-US"/>
        </a:p>
      </dgm:t>
    </dgm:pt>
    <dgm:pt modelId="{BD99B0D8-1657-4E64-81B2-2219BD1FD508}" type="pres">
      <dgm:prSet presAssocID="{BB891454-B263-4838-BD50-F9C563437DD3}" presName="level3hierChild" presStyleCnt="0"/>
      <dgm:spPr/>
    </dgm:pt>
    <dgm:pt modelId="{AB9BAEA4-BB41-4EAF-A44A-38ADDDAC7BBD}" type="pres">
      <dgm:prSet presAssocID="{72055DB8-5C0E-4D38-92DC-1DD9E91F918B}" presName="conn2-1" presStyleLbl="parChTrans1D3" presStyleIdx="0" presStyleCnt="3"/>
      <dgm:spPr/>
    </dgm:pt>
    <dgm:pt modelId="{31EBA359-9CEE-4EB6-B6F1-C55F52B49847}" type="pres">
      <dgm:prSet presAssocID="{72055DB8-5C0E-4D38-92DC-1DD9E91F918B}" presName="connTx" presStyleLbl="parChTrans1D3" presStyleIdx="0" presStyleCnt="3"/>
      <dgm:spPr/>
    </dgm:pt>
    <dgm:pt modelId="{C8C157DD-CD93-479E-80B6-6C36A89B73B7}" type="pres">
      <dgm:prSet presAssocID="{C9EC8610-6B20-4734-A183-0B426A6FBC94}" presName="root2" presStyleCnt="0"/>
      <dgm:spPr/>
    </dgm:pt>
    <dgm:pt modelId="{1AFB8DDE-C30D-4496-8FCE-1505489EBF7A}" type="pres">
      <dgm:prSet presAssocID="{C9EC8610-6B20-4734-A183-0B426A6FBC94}" presName="LevelTwoTextNode" presStyleLbl="node3" presStyleIdx="0" presStyleCnt="3" custLinFactNeighborX="198" custLinFactNeighborY="13251">
        <dgm:presLayoutVars>
          <dgm:chPref val="3"/>
        </dgm:presLayoutVars>
      </dgm:prSet>
      <dgm:spPr/>
      <dgm:t>
        <a:bodyPr/>
        <a:lstStyle/>
        <a:p>
          <a:endParaRPr lang="en-US"/>
        </a:p>
      </dgm:t>
    </dgm:pt>
    <dgm:pt modelId="{CA5228D2-4339-44B0-A73C-FB0BF171D95D}" type="pres">
      <dgm:prSet presAssocID="{C9EC8610-6B20-4734-A183-0B426A6FBC94}" presName="level3hierChild" presStyleCnt="0"/>
      <dgm:spPr/>
    </dgm:pt>
    <dgm:pt modelId="{F2AAEF4A-21EC-4744-BF24-51E7AAFE9C23}" type="pres">
      <dgm:prSet presAssocID="{1DC0D405-9D73-4D90-83B1-3C4B8C8E4869}" presName="conn2-1" presStyleLbl="parChTrans1D3" presStyleIdx="1" presStyleCnt="3"/>
      <dgm:spPr/>
    </dgm:pt>
    <dgm:pt modelId="{222F741A-C3F1-4566-9821-55C30A6A32C0}" type="pres">
      <dgm:prSet presAssocID="{1DC0D405-9D73-4D90-83B1-3C4B8C8E4869}" presName="connTx" presStyleLbl="parChTrans1D3" presStyleIdx="1" presStyleCnt="3"/>
      <dgm:spPr/>
    </dgm:pt>
    <dgm:pt modelId="{908BE87B-6619-4647-AFEE-0D05992B00C7}" type="pres">
      <dgm:prSet presAssocID="{C3822BFC-1AD3-4D4D-9DE2-4EED360FD936}" presName="root2" presStyleCnt="0"/>
      <dgm:spPr/>
    </dgm:pt>
    <dgm:pt modelId="{D4C672CC-7E36-428E-802E-28FFA6EB4FA0}" type="pres">
      <dgm:prSet presAssocID="{C3822BFC-1AD3-4D4D-9DE2-4EED360FD936}" presName="LevelTwoTextNode" presStyleLbl="node3" presStyleIdx="1" presStyleCnt="3">
        <dgm:presLayoutVars>
          <dgm:chPref val="3"/>
        </dgm:presLayoutVars>
      </dgm:prSet>
      <dgm:spPr/>
    </dgm:pt>
    <dgm:pt modelId="{BF08F808-2257-4111-AB80-5BDC8C226623}" type="pres">
      <dgm:prSet presAssocID="{C3822BFC-1AD3-4D4D-9DE2-4EED360FD936}" presName="level3hierChild" presStyleCnt="0"/>
      <dgm:spPr/>
    </dgm:pt>
    <dgm:pt modelId="{B34CA21C-74EC-429F-A5B4-F1DFC94D3A4A}" type="pres">
      <dgm:prSet presAssocID="{F3F819B0-EFF2-46A9-A13E-08B6FB06EA2C}" presName="conn2-1" presStyleLbl="parChTrans1D2" presStyleIdx="1" presStyleCnt="2"/>
      <dgm:spPr/>
    </dgm:pt>
    <dgm:pt modelId="{F8417252-6132-4B8B-8D1F-E0ABB8281446}" type="pres">
      <dgm:prSet presAssocID="{F3F819B0-EFF2-46A9-A13E-08B6FB06EA2C}" presName="connTx" presStyleLbl="parChTrans1D2" presStyleIdx="1" presStyleCnt="2"/>
      <dgm:spPr/>
    </dgm:pt>
    <dgm:pt modelId="{D2FF14C0-B1C8-4D38-8DC7-9ABEE0A5187A}" type="pres">
      <dgm:prSet presAssocID="{D9A6D27C-DD41-42CE-AC21-8FD2EE1C2A9F}" presName="root2" presStyleCnt="0"/>
      <dgm:spPr/>
    </dgm:pt>
    <dgm:pt modelId="{CCFDC3DA-22A2-4174-9BE8-C076AA8612DE}" type="pres">
      <dgm:prSet presAssocID="{D9A6D27C-DD41-42CE-AC21-8FD2EE1C2A9F}" presName="LevelTwoTextNode" presStyleLbl="node2" presStyleIdx="1" presStyleCnt="2">
        <dgm:presLayoutVars>
          <dgm:chPref val="3"/>
        </dgm:presLayoutVars>
      </dgm:prSet>
      <dgm:spPr/>
    </dgm:pt>
    <dgm:pt modelId="{CE900AD8-5A2A-4B55-B655-130EFD14722F}" type="pres">
      <dgm:prSet presAssocID="{D9A6D27C-DD41-42CE-AC21-8FD2EE1C2A9F}" presName="level3hierChild" presStyleCnt="0"/>
      <dgm:spPr/>
    </dgm:pt>
    <dgm:pt modelId="{5412BC66-A35A-4797-B0E8-AAAAFDFD7E46}" type="pres">
      <dgm:prSet presAssocID="{E50BF1E1-39BD-4F59-8C61-729E789AACAC}" presName="conn2-1" presStyleLbl="parChTrans1D3" presStyleIdx="2" presStyleCnt="3"/>
      <dgm:spPr/>
    </dgm:pt>
    <dgm:pt modelId="{B09A7525-089F-4E68-B350-03DA9410C115}" type="pres">
      <dgm:prSet presAssocID="{E50BF1E1-39BD-4F59-8C61-729E789AACAC}" presName="connTx" presStyleLbl="parChTrans1D3" presStyleIdx="2" presStyleCnt="3"/>
      <dgm:spPr/>
    </dgm:pt>
    <dgm:pt modelId="{0253E66C-41CC-47DB-9EFD-053A17592515}" type="pres">
      <dgm:prSet presAssocID="{DACD27CC-CF0B-427B-B572-1D7CF539B955}" presName="root2" presStyleCnt="0"/>
      <dgm:spPr/>
    </dgm:pt>
    <dgm:pt modelId="{6925743C-9765-4D3F-8227-E0D4D130A097}" type="pres">
      <dgm:prSet presAssocID="{DACD27CC-CF0B-427B-B572-1D7CF539B955}" presName="LevelTwoTextNode" presStyleLbl="node3" presStyleIdx="2" presStyleCnt="3">
        <dgm:presLayoutVars>
          <dgm:chPref val="3"/>
        </dgm:presLayoutVars>
      </dgm:prSet>
      <dgm:spPr/>
      <dgm:t>
        <a:bodyPr/>
        <a:lstStyle/>
        <a:p>
          <a:endParaRPr lang="en-US"/>
        </a:p>
      </dgm:t>
    </dgm:pt>
    <dgm:pt modelId="{B1A67A5E-1127-4D35-8C48-6F68A4404E0A}" type="pres">
      <dgm:prSet presAssocID="{DACD27CC-CF0B-427B-B572-1D7CF539B955}" presName="level3hierChild" presStyleCnt="0"/>
      <dgm:spPr/>
    </dgm:pt>
  </dgm:ptLst>
  <dgm:cxnLst>
    <dgm:cxn modelId="{0AFC7E70-32B4-4E19-A75D-43344E3E96FA}" type="presOf" srcId="{F3F819B0-EFF2-46A9-A13E-08B6FB06EA2C}" destId="{B34CA21C-74EC-429F-A5B4-F1DFC94D3A4A}" srcOrd="0" destOrd="0" presId="urn:microsoft.com/office/officeart/2005/8/layout/hierarchy2"/>
    <dgm:cxn modelId="{42AE84D4-095C-4F75-9AD5-6274EB22E664}" type="presOf" srcId="{BB891454-B263-4838-BD50-F9C563437DD3}" destId="{C516696F-9DD4-4EA8-9559-E469F487B12E}" srcOrd="0" destOrd="0" presId="urn:microsoft.com/office/officeart/2005/8/layout/hierarchy2"/>
    <dgm:cxn modelId="{6F509FEF-D295-4675-AACE-1B3A8F7528E0}" type="presOf" srcId="{805EB512-D693-46E1-856E-D5F31C0FE4AC}" destId="{4FAB2BD1-AD72-41B4-B242-09E5E3715222}" srcOrd="0" destOrd="0" presId="urn:microsoft.com/office/officeart/2005/8/layout/hierarchy2"/>
    <dgm:cxn modelId="{DA2CA29B-FF61-4899-86D6-B242EE690225}" type="presOf" srcId="{72055DB8-5C0E-4D38-92DC-1DD9E91F918B}" destId="{31EBA359-9CEE-4EB6-B6F1-C55F52B49847}" srcOrd="1" destOrd="0" presId="urn:microsoft.com/office/officeart/2005/8/layout/hierarchy2"/>
    <dgm:cxn modelId="{A5C61F5A-044A-44D5-9484-F1FD3B25E504}" type="presOf" srcId="{1DC0D405-9D73-4D90-83B1-3C4B8C8E4869}" destId="{222F741A-C3F1-4566-9821-55C30A6A32C0}" srcOrd="1" destOrd="0" presId="urn:microsoft.com/office/officeart/2005/8/layout/hierarchy2"/>
    <dgm:cxn modelId="{52F9DB13-FEAA-4CEC-A4C6-EF01B71FA904}" type="presOf" srcId="{D9A6D27C-DD41-42CE-AC21-8FD2EE1C2A9F}" destId="{CCFDC3DA-22A2-4174-9BE8-C076AA8612DE}" srcOrd="0" destOrd="0" presId="urn:microsoft.com/office/officeart/2005/8/layout/hierarchy2"/>
    <dgm:cxn modelId="{DFFAA882-E90D-480E-A82E-D41D4AE5BFE2}" type="presOf" srcId="{C9EC8610-6B20-4734-A183-0B426A6FBC94}" destId="{1AFB8DDE-C30D-4496-8FCE-1505489EBF7A}" srcOrd="0" destOrd="0" presId="urn:microsoft.com/office/officeart/2005/8/layout/hierarchy2"/>
    <dgm:cxn modelId="{9877A30C-0E58-49D5-9D16-0496C655973B}" type="presOf" srcId="{DACD27CC-CF0B-427B-B572-1D7CF539B955}" destId="{6925743C-9765-4D3F-8227-E0D4D130A097}" srcOrd="0" destOrd="0" presId="urn:microsoft.com/office/officeart/2005/8/layout/hierarchy2"/>
    <dgm:cxn modelId="{72F5B341-3EB4-42BB-83E6-F559EEBDACC5}" srcId="{C8E4FAF3-3222-4C9C-B0E8-694EBA2FB9B8}" destId="{BB891454-B263-4838-BD50-F9C563437DD3}" srcOrd="0" destOrd="0" parTransId="{805EB512-D693-46E1-856E-D5F31C0FE4AC}" sibTransId="{E029201C-C7D9-4298-B11E-8653AE507097}"/>
    <dgm:cxn modelId="{900D036E-3685-40C3-8CC6-234DFFF17D9F}" type="presOf" srcId="{E50BF1E1-39BD-4F59-8C61-729E789AACAC}" destId="{B09A7525-089F-4E68-B350-03DA9410C115}" srcOrd="1" destOrd="0" presId="urn:microsoft.com/office/officeart/2005/8/layout/hierarchy2"/>
    <dgm:cxn modelId="{7116AB88-644B-4D88-92FE-8A1352913300}" srcId="{C8E4FAF3-3222-4C9C-B0E8-694EBA2FB9B8}" destId="{D9A6D27C-DD41-42CE-AC21-8FD2EE1C2A9F}" srcOrd="1" destOrd="0" parTransId="{F3F819B0-EFF2-46A9-A13E-08B6FB06EA2C}" sibTransId="{AFBC7CB9-A06C-46A1-A569-AF22C08F353D}"/>
    <dgm:cxn modelId="{763A1492-4C99-4D72-BCA9-37EC1F639DD3}" srcId="{F6D7F005-DB9F-495A-9216-00AA9AAE717D}" destId="{C8E4FAF3-3222-4C9C-B0E8-694EBA2FB9B8}" srcOrd="0" destOrd="0" parTransId="{5F2425CA-C282-4501-8155-F86C86C06D88}" sibTransId="{B3C7F869-59AD-40A9-AF77-522FECD9DF7B}"/>
    <dgm:cxn modelId="{EBEB2DD8-D8DC-405D-B197-8258426C6965}" type="presOf" srcId="{C3822BFC-1AD3-4D4D-9DE2-4EED360FD936}" destId="{D4C672CC-7E36-428E-802E-28FFA6EB4FA0}" srcOrd="0" destOrd="0" presId="urn:microsoft.com/office/officeart/2005/8/layout/hierarchy2"/>
    <dgm:cxn modelId="{A6701FC0-B648-4616-8F1A-E6F07BFF57C9}" type="presOf" srcId="{F3F819B0-EFF2-46A9-A13E-08B6FB06EA2C}" destId="{F8417252-6132-4B8B-8D1F-E0ABB8281446}" srcOrd="1" destOrd="0" presId="urn:microsoft.com/office/officeart/2005/8/layout/hierarchy2"/>
    <dgm:cxn modelId="{C6A99DBB-2904-43B4-B7E5-DB2974F8C0F8}" type="presOf" srcId="{C8E4FAF3-3222-4C9C-B0E8-694EBA2FB9B8}" destId="{8E8BC3F7-D6CB-41D7-B7B6-985C5C8D61CF}" srcOrd="0" destOrd="0" presId="urn:microsoft.com/office/officeart/2005/8/layout/hierarchy2"/>
    <dgm:cxn modelId="{7BE96FC7-4BA5-4119-BA51-220628A0285D}" type="presOf" srcId="{805EB512-D693-46E1-856E-D5F31C0FE4AC}" destId="{0B82C45A-20DD-42C1-A0A8-B7B4F4C55548}" srcOrd="1" destOrd="0" presId="urn:microsoft.com/office/officeart/2005/8/layout/hierarchy2"/>
    <dgm:cxn modelId="{CDA98337-42F2-4260-A614-7F6A0EDEA5A6}" srcId="{BB891454-B263-4838-BD50-F9C563437DD3}" destId="{C9EC8610-6B20-4734-A183-0B426A6FBC94}" srcOrd="0" destOrd="0" parTransId="{72055DB8-5C0E-4D38-92DC-1DD9E91F918B}" sibTransId="{AB420B95-B5AF-48B8-B9CD-126BD24144EC}"/>
    <dgm:cxn modelId="{7AA4F259-7FEF-4EFD-92FE-2007A6D12A79}" type="presOf" srcId="{F6D7F005-DB9F-495A-9216-00AA9AAE717D}" destId="{FED8CB68-419B-44A6-90CC-247B5313F2B0}" srcOrd="0" destOrd="0" presId="urn:microsoft.com/office/officeart/2005/8/layout/hierarchy2"/>
    <dgm:cxn modelId="{8C731D85-8112-4F14-A848-20A42797C811}" type="presOf" srcId="{72055DB8-5C0E-4D38-92DC-1DD9E91F918B}" destId="{AB9BAEA4-BB41-4EAF-A44A-38ADDDAC7BBD}" srcOrd="0" destOrd="0" presId="urn:microsoft.com/office/officeart/2005/8/layout/hierarchy2"/>
    <dgm:cxn modelId="{5FED92BC-5680-4A5A-91EB-4CB1485AE5EF}" type="presOf" srcId="{E50BF1E1-39BD-4F59-8C61-729E789AACAC}" destId="{5412BC66-A35A-4797-B0E8-AAAAFDFD7E46}" srcOrd="0" destOrd="0" presId="urn:microsoft.com/office/officeart/2005/8/layout/hierarchy2"/>
    <dgm:cxn modelId="{847F4C2D-929A-4E34-8257-B61E0FE09A06}" srcId="{BB891454-B263-4838-BD50-F9C563437DD3}" destId="{C3822BFC-1AD3-4D4D-9DE2-4EED360FD936}" srcOrd="1" destOrd="0" parTransId="{1DC0D405-9D73-4D90-83B1-3C4B8C8E4869}" sibTransId="{F4216D64-22BC-49C8-AD2B-6397AE3BFBD9}"/>
    <dgm:cxn modelId="{5557F310-5AD6-44BF-9063-98FF99C7F119}" srcId="{D9A6D27C-DD41-42CE-AC21-8FD2EE1C2A9F}" destId="{DACD27CC-CF0B-427B-B572-1D7CF539B955}" srcOrd="0" destOrd="0" parTransId="{E50BF1E1-39BD-4F59-8C61-729E789AACAC}" sibTransId="{8B1EAE13-88E1-4DA9-B22A-DC6CB206CF85}"/>
    <dgm:cxn modelId="{F0DA287B-7FC8-42CF-B128-B7C00CE23B5D}" type="presOf" srcId="{1DC0D405-9D73-4D90-83B1-3C4B8C8E4869}" destId="{F2AAEF4A-21EC-4744-BF24-51E7AAFE9C23}" srcOrd="0" destOrd="0" presId="urn:microsoft.com/office/officeart/2005/8/layout/hierarchy2"/>
    <dgm:cxn modelId="{3D8E8F29-C1FD-490F-A05C-0464A59DFA37}" type="presParOf" srcId="{FED8CB68-419B-44A6-90CC-247B5313F2B0}" destId="{AA6A5711-DD1A-4E70-888C-7CCB41E44F38}" srcOrd="0" destOrd="0" presId="urn:microsoft.com/office/officeart/2005/8/layout/hierarchy2"/>
    <dgm:cxn modelId="{9548F0CD-962B-4977-8DD3-C3B3EAEDA255}" type="presParOf" srcId="{AA6A5711-DD1A-4E70-888C-7CCB41E44F38}" destId="{8E8BC3F7-D6CB-41D7-B7B6-985C5C8D61CF}" srcOrd="0" destOrd="0" presId="urn:microsoft.com/office/officeart/2005/8/layout/hierarchy2"/>
    <dgm:cxn modelId="{46EB8C5A-D199-4EB0-B943-EEA378CB8DB1}" type="presParOf" srcId="{AA6A5711-DD1A-4E70-888C-7CCB41E44F38}" destId="{448CFEA5-3C5A-4B1E-90E6-17FA3732C60C}" srcOrd="1" destOrd="0" presId="urn:microsoft.com/office/officeart/2005/8/layout/hierarchy2"/>
    <dgm:cxn modelId="{E0BF51B7-EB85-45D5-A1EE-47B519E6C4D2}" type="presParOf" srcId="{448CFEA5-3C5A-4B1E-90E6-17FA3732C60C}" destId="{4FAB2BD1-AD72-41B4-B242-09E5E3715222}" srcOrd="0" destOrd="0" presId="urn:microsoft.com/office/officeart/2005/8/layout/hierarchy2"/>
    <dgm:cxn modelId="{D9CECD85-F67D-4929-9FB1-90C6DCC4059E}" type="presParOf" srcId="{4FAB2BD1-AD72-41B4-B242-09E5E3715222}" destId="{0B82C45A-20DD-42C1-A0A8-B7B4F4C55548}" srcOrd="0" destOrd="0" presId="urn:microsoft.com/office/officeart/2005/8/layout/hierarchy2"/>
    <dgm:cxn modelId="{E80C24EE-903B-49A6-A38F-C0A2AF604A8B}" type="presParOf" srcId="{448CFEA5-3C5A-4B1E-90E6-17FA3732C60C}" destId="{397017F3-1A29-4CB2-A13B-57FCDBBCA2AC}" srcOrd="1" destOrd="0" presId="urn:microsoft.com/office/officeart/2005/8/layout/hierarchy2"/>
    <dgm:cxn modelId="{0A79F388-D7A2-47F1-9B0A-4BB71D4C3EBA}" type="presParOf" srcId="{397017F3-1A29-4CB2-A13B-57FCDBBCA2AC}" destId="{C516696F-9DD4-4EA8-9559-E469F487B12E}" srcOrd="0" destOrd="0" presId="urn:microsoft.com/office/officeart/2005/8/layout/hierarchy2"/>
    <dgm:cxn modelId="{CE7C370D-8499-4868-92AC-27025C1E5B04}" type="presParOf" srcId="{397017F3-1A29-4CB2-A13B-57FCDBBCA2AC}" destId="{BD99B0D8-1657-4E64-81B2-2219BD1FD508}" srcOrd="1" destOrd="0" presId="urn:microsoft.com/office/officeart/2005/8/layout/hierarchy2"/>
    <dgm:cxn modelId="{9B69D3EC-3F65-4170-B980-C45AD665C6A1}" type="presParOf" srcId="{BD99B0D8-1657-4E64-81B2-2219BD1FD508}" destId="{AB9BAEA4-BB41-4EAF-A44A-38ADDDAC7BBD}" srcOrd="0" destOrd="0" presId="urn:microsoft.com/office/officeart/2005/8/layout/hierarchy2"/>
    <dgm:cxn modelId="{AB542BB1-9353-4C6C-BEFF-24CD8A95F75B}" type="presParOf" srcId="{AB9BAEA4-BB41-4EAF-A44A-38ADDDAC7BBD}" destId="{31EBA359-9CEE-4EB6-B6F1-C55F52B49847}" srcOrd="0" destOrd="0" presId="urn:microsoft.com/office/officeart/2005/8/layout/hierarchy2"/>
    <dgm:cxn modelId="{7FF85F28-05C0-4511-BBF8-8C13E0E4C969}" type="presParOf" srcId="{BD99B0D8-1657-4E64-81B2-2219BD1FD508}" destId="{C8C157DD-CD93-479E-80B6-6C36A89B73B7}" srcOrd="1" destOrd="0" presId="urn:microsoft.com/office/officeart/2005/8/layout/hierarchy2"/>
    <dgm:cxn modelId="{D7A2BCF7-8566-4127-B751-9D0A037D5D8A}" type="presParOf" srcId="{C8C157DD-CD93-479E-80B6-6C36A89B73B7}" destId="{1AFB8DDE-C30D-4496-8FCE-1505489EBF7A}" srcOrd="0" destOrd="0" presId="urn:microsoft.com/office/officeart/2005/8/layout/hierarchy2"/>
    <dgm:cxn modelId="{CB2A53EA-EFB7-4D2E-91A7-DEB571FA81AE}" type="presParOf" srcId="{C8C157DD-CD93-479E-80B6-6C36A89B73B7}" destId="{CA5228D2-4339-44B0-A73C-FB0BF171D95D}" srcOrd="1" destOrd="0" presId="urn:microsoft.com/office/officeart/2005/8/layout/hierarchy2"/>
    <dgm:cxn modelId="{FBF3D126-E431-4415-9478-1317B145786A}" type="presParOf" srcId="{BD99B0D8-1657-4E64-81B2-2219BD1FD508}" destId="{F2AAEF4A-21EC-4744-BF24-51E7AAFE9C23}" srcOrd="2" destOrd="0" presId="urn:microsoft.com/office/officeart/2005/8/layout/hierarchy2"/>
    <dgm:cxn modelId="{6EBA1FA2-4FED-4A59-8699-06C706438A2C}" type="presParOf" srcId="{F2AAEF4A-21EC-4744-BF24-51E7AAFE9C23}" destId="{222F741A-C3F1-4566-9821-55C30A6A32C0}" srcOrd="0" destOrd="0" presId="urn:microsoft.com/office/officeart/2005/8/layout/hierarchy2"/>
    <dgm:cxn modelId="{01E830BD-6314-4D4A-8313-0D711BCE8179}" type="presParOf" srcId="{BD99B0D8-1657-4E64-81B2-2219BD1FD508}" destId="{908BE87B-6619-4647-AFEE-0D05992B00C7}" srcOrd="3" destOrd="0" presId="urn:microsoft.com/office/officeart/2005/8/layout/hierarchy2"/>
    <dgm:cxn modelId="{A7C7CFAD-808A-49B0-938C-2D22A9AE7752}" type="presParOf" srcId="{908BE87B-6619-4647-AFEE-0D05992B00C7}" destId="{D4C672CC-7E36-428E-802E-28FFA6EB4FA0}" srcOrd="0" destOrd="0" presId="urn:microsoft.com/office/officeart/2005/8/layout/hierarchy2"/>
    <dgm:cxn modelId="{BC3B1797-2674-44E3-8F1E-C8163C2A4A90}" type="presParOf" srcId="{908BE87B-6619-4647-AFEE-0D05992B00C7}" destId="{BF08F808-2257-4111-AB80-5BDC8C226623}" srcOrd="1" destOrd="0" presId="urn:microsoft.com/office/officeart/2005/8/layout/hierarchy2"/>
    <dgm:cxn modelId="{578FBCFA-7EA0-451A-87A8-2BD0B7F878A6}" type="presParOf" srcId="{448CFEA5-3C5A-4B1E-90E6-17FA3732C60C}" destId="{B34CA21C-74EC-429F-A5B4-F1DFC94D3A4A}" srcOrd="2" destOrd="0" presId="urn:microsoft.com/office/officeart/2005/8/layout/hierarchy2"/>
    <dgm:cxn modelId="{8966E6C0-A15B-45A5-9A4F-5883C55F2143}" type="presParOf" srcId="{B34CA21C-74EC-429F-A5B4-F1DFC94D3A4A}" destId="{F8417252-6132-4B8B-8D1F-E0ABB8281446}" srcOrd="0" destOrd="0" presId="urn:microsoft.com/office/officeart/2005/8/layout/hierarchy2"/>
    <dgm:cxn modelId="{F60BE319-B99E-4927-810B-E1B3B3FA383E}" type="presParOf" srcId="{448CFEA5-3C5A-4B1E-90E6-17FA3732C60C}" destId="{D2FF14C0-B1C8-4D38-8DC7-9ABEE0A5187A}" srcOrd="3" destOrd="0" presId="urn:microsoft.com/office/officeart/2005/8/layout/hierarchy2"/>
    <dgm:cxn modelId="{9FA68DBF-56EA-480C-B9BA-FEC91AFDD55C}" type="presParOf" srcId="{D2FF14C0-B1C8-4D38-8DC7-9ABEE0A5187A}" destId="{CCFDC3DA-22A2-4174-9BE8-C076AA8612DE}" srcOrd="0" destOrd="0" presId="urn:microsoft.com/office/officeart/2005/8/layout/hierarchy2"/>
    <dgm:cxn modelId="{1331C60C-C4A0-4638-AAED-225B9F7D8DE2}" type="presParOf" srcId="{D2FF14C0-B1C8-4D38-8DC7-9ABEE0A5187A}" destId="{CE900AD8-5A2A-4B55-B655-130EFD14722F}" srcOrd="1" destOrd="0" presId="urn:microsoft.com/office/officeart/2005/8/layout/hierarchy2"/>
    <dgm:cxn modelId="{F769C84B-6719-4227-B8F5-C701723F8DA0}" type="presParOf" srcId="{CE900AD8-5A2A-4B55-B655-130EFD14722F}" destId="{5412BC66-A35A-4797-B0E8-AAAAFDFD7E46}" srcOrd="0" destOrd="0" presId="urn:microsoft.com/office/officeart/2005/8/layout/hierarchy2"/>
    <dgm:cxn modelId="{E568AEE0-47B1-4058-B0A2-B815E32125F1}" type="presParOf" srcId="{5412BC66-A35A-4797-B0E8-AAAAFDFD7E46}" destId="{B09A7525-089F-4E68-B350-03DA9410C115}" srcOrd="0" destOrd="0" presId="urn:microsoft.com/office/officeart/2005/8/layout/hierarchy2"/>
    <dgm:cxn modelId="{F28E71B3-AF32-4CC4-8B90-319C07F0B658}" type="presParOf" srcId="{CE900AD8-5A2A-4B55-B655-130EFD14722F}" destId="{0253E66C-41CC-47DB-9EFD-053A17592515}" srcOrd="1" destOrd="0" presId="urn:microsoft.com/office/officeart/2005/8/layout/hierarchy2"/>
    <dgm:cxn modelId="{5D988405-4377-4006-AF1F-3385A86EC53A}" type="presParOf" srcId="{0253E66C-41CC-47DB-9EFD-053A17592515}" destId="{6925743C-9765-4D3F-8227-E0D4D130A097}" srcOrd="0" destOrd="0" presId="urn:microsoft.com/office/officeart/2005/8/layout/hierarchy2"/>
    <dgm:cxn modelId="{74E88D9F-122B-40BC-96E0-19D041AD442D}" type="presParOf" srcId="{0253E66C-41CC-47DB-9EFD-053A17592515}" destId="{B1A67A5E-1127-4D35-8C48-6F68A4404E0A}" srcOrd="1" destOrd="0" presId="urn:microsoft.com/office/officeart/2005/8/layout/hierarchy2"/>
  </dgm:cxnLst>
  <dgm:bg/>
  <dgm:whole/>
</dgm:dataModel>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41170E16-24FD-4D55-A5A1-E35712D1BACE}" type="datetimeFigureOut">
              <a:rPr lang="en-US" smtClean="0"/>
              <a:t>3/15/2017</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D840CAB3-0861-4EE8-A262-92D78C434D2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1170E16-24FD-4D55-A5A1-E35712D1BACE}" type="datetimeFigureOut">
              <a:rPr lang="en-US" smtClean="0"/>
              <a:t>3/15/2017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840CAB3-0861-4EE8-A262-92D78C434D2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41170E16-24FD-4D55-A5A1-E35712D1BACE}" type="datetimeFigureOut">
              <a:rPr lang="en-US" smtClean="0"/>
              <a:t>3/15/2017</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D840CAB3-0861-4EE8-A262-92D78C434D2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1170E16-24FD-4D55-A5A1-E35712D1BACE}" type="datetimeFigureOut">
              <a:rPr lang="en-US" smtClean="0"/>
              <a:t>3/15/2017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840CAB3-0861-4EE8-A262-92D78C434D2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41170E16-24FD-4D55-A5A1-E35712D1BACE}" type="datetimeFigureOut">
              <a:rPr lang="en-US" smtClean="0"/>
              <a:t>3/15/2017</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D840CAB3-0861-4EE8-A262-92D78C434D2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1170E16-24FD-4D55-A5A1-E35712D1BACE}" type="datetimeFigureOut">
              <a:rPr lang="en-US" smtClean="0"/>
              <a:t>3/15/2017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840CAB3-0861-4EE8-A262-92D78C434D2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1170E16-24FD-4D55-A5A1-E35712D1BACE}" type="datetimeFigureOut">
              <a:rPr lang="en-US" smtClean="0"/>
              <a:t>3/15/2017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840CAB3-0861-4EE8-A262-92D78C434D2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1170E16-24FD-4D55-A5A1-E35712D1BACE}" type="datetimeFigureOut">
              <a:rPr lang="en-US" smtClean="0"/>
              <a:t>3/15/2017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840CAB3-0861-4EE8-A262-92D78C434D2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41170E16-24FD-4D55-A5A1-E35712D1BACE}" type="datetimeFigureOut">
              <a:rPr lang="en-US" smtClean="0"/>
              <a:t>3/15/2017</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D840CAB3-0861-4EE8-A262-92D78C434D2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1170E16-24FD-4D55-A5A1-E35712D1BACE}" type="datetimeFigureOut">
              <a:rPr lang="en-US" smtClean="0"/>
              <a:t>3/15/2017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840CAB3-0861-4EE8-A262-92D78C434D2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41170E16-24FD-4D55-A5A1-E35712D1BACE}" type="datetimeFigureOut">
              <a:rPr lang="en-US" smtClean="0"/>
              <a:t>3/15/2017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840CAB3-0861-4EE8-A262-92D78C434D26}" type="slidenum">
              <a:rPr lang="en-US" smtClean="0"/>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41170E16-24FD-4D55-A5A1-E35712D1BACE}" type="datetimeFigureOut">
              <a:rPr lang="en-US" smtClean="0"/>
              <a:t>3/15/2017</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D840CAB3-0861-4EE8-A262-92D78C434D2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JO" dirty="0" smtClean="0"/>
              <a:t>النزاهة والشفافية</a:t>
            </a:r>
            <a:endParaRPr lang="en-US" dirty="0"/>
          </a:p>
        </p:txBody>
      </p:sp>
      <p:sp>
        <p:nvSpPr>
          <p:cNvPr id="3" name="Subtitle 2"/>
          <p:cNvSpPr>
            <a:spLocks noGrp="1"/>
          </p:cNvSpPr>
          <p:nvPr>
            <p:ph type="subTitle" idx="1"/>
          </p:nvPr>
        </p:nvSpPr>
        <p:spPr/>
        <p:txBody>
          <a:bodyPr/>
          <a:lstStyle/>
          <a:p>
            <a:r>
              <a:rPr lang="ar-JO" dirty="0" smtClean="0"/>
              <a:t>وطنية</a:t>
            </a:r>
            <a:endParaRPr lang="en-US" dirty="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rtl="1"/>
            <a:r>
              <a:rPr lang="ar-JO" dirty="0" smtClean="0"/>
              <a:t>مفهوم النزاهة والشفافية</a:t>
            </a:r>
            <a:endParaRPr lang="en-US" dirty="0"/>
          </a:p>
        </p:txBody>
      </p:sp>
      <p:sp>
        <p:nvSpPr>
          <p:cNvPr id="5" name="Content Placeholder 4"/>
          <p:cNvSpPr>
            <a:spLocks noGrp="1"/>
          </p:cNvSpPr>
          <p:nvPr>
            <p:ph idx="1"/>
          </p:nvPr>
        </p:nvSpPr>
        <p:spPr/>
        <p:txBody>
          <a:bodyPr/>
          <a:lstStyle/>
          <a:p>
            <a:pPr algn="r" rtl="1"/>
            <a:r>
              <a:rPr lang="ar-JO" dirty="0" smtClean="0"/>
              <a:t>النزاهة:توافر القيم عند الفرد في اثناء قيامه بعمله لدى المؤسسة عن طريق برامجها المختلفة،وتركيز تلك القيم على الامانة والصدق والعدالة والالتزام والاخلاص في العمل والابتعاد عن التحيز.</a:t>
            </a:r>
          </a:p>
          <a:p>
            <a:pPr algn="r" rtl="1"/>
            <a:r>
              <a:rPr lang="ar-JO" dirty="0" smtClean="0"/>
              <a:t>الشفافية:هي الوضوح في شرح العلاقة بين الافراد في المجتمع ومؤسساته،وتوفير المعلومات ونشرها كاملة للاطلاع عليها.</a:t>
            </a:r>
            <a:endParaRPr lang="en-US" dirty="0"/>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JO" dirty="0" smtClean="0"/>
              <a:t>اهمية النزاهة والشفافية</a:t>
            </a:r>
            <a:endParaRPr lang="en-US" dirty="0"/>
          </a:p>
        </p:txBody>
      </p:sp>
      <p:sp>
        <p:nvSpPr>
          <p:cNvPr id="3" name="Content Placeholder 2"/>
          <p:cNvSpPr>
            <a:spLocks noGrp="1"/>
          </p:cNvSpPr>
          <p:nvPr>
            <p:ph idx="1"/>
          </p:nvPr>
        </p:nvSpPr>
        <p:spPr/>
        <p:txBody>
          <a:bodyPr/>
          <a:lstStyle/>
          <a:p>
            <a:pPr marL="514350" indent="-514350" algn="r" rtl="1">
              <a:buFont typeface="+mj-lt"/>
              <a:buAutoNum type="arabicParenR"/>
            </a:pPr>
            <a:r>
              <a:rPr lang="ar-JO" dirty="0" smtClean="0"/>
              <a:t>ينعكس على تطور العمل والانتاج ونهوض المجتمع وازدهاره</a:t>
            </a:r>
          </a:p>
          <a:p>
            <a:pPr algn="r" rtl="1"/>
            <a:r>
              <a:rPr lang="ar-JO" dirty="0" smtClean="0"/>
              <a:t> فالنزاهة تضمن وجود آلية واضحة وشاملة في العمل لمختلف السلطات والافراد في المجتمع والدولة.</a:t>
            </a:r>
          </a:p>
          <a:p>
            <a:pPr algn="r" rtl="1"/>
            <a:r>
              <a:rPr lang="ar-JO" dirty="0" smtClean="0"/>
              <a:t>الشفافية فهي تكرس مفاهيم الديمقراطية والحرية، وهي اساس رئيس لنجاح المحاسبة في العمل وتطبيق القوانين.</a:t>
            </a:r>
          </a:p>
          <a:p>
            <a:pPr algn="r" rtl="1"/>
            <a:r>
              <a:rPr lang="ar-JO" dirty="0" smtClean="0"/>
              <a:t>غياب النزاهة والشفافية في العمل والمجتمع يؤثران في مفهوم العدالة وتكافؤ الفرص ومستوى الانجاز.</a:t>
            </a:r>
            <a:endParaRPr lang="en-US" dirty="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nvPr>
        </p:nvGraphicFramePr>
        <p:xfrm>
          <a:off x="457200" y="1609725"/>
          <a:ext cx="7239000" cy="4846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239000" cy="1463040"/>
          </a:xfrm>
        </p:spPr>
        <p:txBody>
          <a:bodyPr>
            <a:normAutofit fontScale="90000"/>
          </a:bodyPr>
          <a:lstStyle/>
          <a:p>
            <a:pPr algn="ctr" rtl="1"/>
            <a:r>
              <a:rPr lang="ar-JO" dirty="0" smtClean="0"/>
              <a:t>دور مؤسسات المجتمع المدني وهيئاته في تعميق مبادئ النزاهة والشفافية وترسيخهما</a:t>
            </a:r>
            <a:endParaRPr lang="en-US" dirty="0"/>
          </a:p>
        </p:txBody>
      </p:sp>
      <p:sp>
        <p:nvSpPr>
          <p:cNvPr id="3" name="Content Placeholder 2"/>
          <p:cNvSpPr>
            <a:spLocks noGrp="1"/>
          </p:cNvSpPr>
          <p:nvPr>
            <p:ph idx="1"/>
          </p:nvPr>
        </p:nvSpPr>
        <p:spPr>
          <a:xfrm>
            <a:off x="533400" y="2011680"/>
            <a:ext cx="7239000" cy="4846320"/>
          </a:xfrm>
        </p:spPr>
        <p:txBody>
          <a:bodyPr/>
          <a:lstStyle/>
          <a:p>
            <a:pPr algn="r" rtl="1"/>
            <a:r>
              <a:rPr lang="ar-JO" dirty="0" smtClean="0"/>
              <a:t>فرض التطور الاجتماعي والعلمي مؤخرا دورا مهما لمؤسسات المجتمع المدني وهيئاته،ووسائل الاعلام والمؤسسات الدينية والتعليمية المختلفة في نشر مبادئ النزاهة والشفافية وتعميقهما ،والتشارك مع مؤسسات الدولة الاخرى.وفي الاردن امثلة متعددة على مشاركة الجهات البرلمانية والاجتماعية والشعبية في الرقابة والتطوير،ووضع الخطط،وتعزيز النزاهة والشفافية في كل ما هو عام للمجتمع، ومتعلق بمصالح المواطنين.</a:t>
            </a:r>
            <a:endParaRPr lang="en-US" dirty="0"/>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457200" y="1609725"/>
          <a:ext cx="7239000" cy="4846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ar-JO" dirty="0" smtClean="0"/>
              <a:t>مؤشرات وجود النزاهة والشفافية</a:t>
            </a:r>
            <a:endParaRPr lang="en-US" dirty="0"/>
          </a:p>
        </p:txBody>
      </p:sp>
      <p:graphicFrame>
        <p:nvGraphicFramePr>
          <p:cNvPr id="4" name="Content Placeholder 3"/>
          <p:cNvGraphicFramePr>
            <a:graphicFrameLocks noGrp="1"/>
          </p:cNvGraphicFramePr>
          <p:nvPr>
            <p:ph idx="1"/>
          </p:nvPr>
        </p:nvGraphicFramePr>
        <p:xfrm>
          <a:off x="457200" y="1609725"/>
          <a:ext cx="7239000" cy="4846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457200" y="1609725"/>
          <a:ext cx="7239000" cy="4846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itle 7"/>
          <p:cNvSpPr>
            <a:spLocks noGrp="1"/>
          </p:cNvSpPr>
          <p:nvPr>
            <p:ph type="title"/>
          </p:nvPr>
        </p:nvSpPr>
        <p:spPr/>
        <p:txBody>
          <a:bodyPr/>
          <a:lstStyle/>
          <a:p>
            <a:endParaRPr lang="en-US"/>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JO" dirty="0" smtClean="0"/>
              <a:t>عمل الطالبتين</a:t>
            </a:r>
            <a:endParaRPr lang="en-US" dirty="0"/>
          </a:p>
        </p:txBody>
      </p:sp>
      <p:sp>
        <p:nvSpPr>
          <p:cNvPr id="3" name="Subtitle 2"/>
          <p:cNvSpPr>
            <a:spLocks noGrp="1"/>
          </p:cNvSpPr>
          <p:nvPr>
            <p:ph type="subTitle" idx="1"/>
          </p:nvPr>
        </p:nvSpPr>
        <p:spPr/>
        <p:txBody>
          <a:bodyPr/>
          <a:lstStyle/>
          <a:p>
            <a:r>
              <a:rPr lang="ar-JO" dirty="0" smtClean="0"/>
              <a:t>ميس ماجد</a:t>
            </a:r>
          </a:p>
          <a:p>
            <a:r>
              <a:rPr lang="ar-JO" dirty="0" smtClean="0"/>
              <a:t>رنا ايوب استيتية</a:t>
            </a:r>
            <a:endParaRPr lang="en-US" dirty="0"/>
          </a:p>
        </p:txBody>
      </p:sp>
    </p:spTree>
  </p:cSld>
  <p:clrMapOvr>
    <a:masterClrMapping/>
  </p:clrMapOvr>
  <p:transition>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64</TotalTime>
  <Words>333</Words>
  <Application>Microsoft Office PowerPoint</Application>
  <PresentationFormat>On-screen Show (4:3)</PresentationFormat>
  <Paragraphs>39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Opulent</vt:lpstr>
      <vt:lpstr>النزاهة والشفافية</vt:lpstr>
      <vt:lpstr>مفهوم النزاهة والشفافية</vt:lpstr>
      <vt:lpstr>اهمية النزاهة والشفافية</vt:lpstr>
      <vt:lpstr>Slide 4</vt:lpstr>
      <vt:lpstr>دور مؤسسات المجتمع المدني وهيئاته في تعميق مبادئ النزاهة والشفافية وترسيخهما</vt:lpstr>
      <vt:lpstr>Slide 6</vt:lpstr>
      <vt:lpstr>مؤشرات وجود النزاهة والشفافية</vt:lpstr>
      <vt:lpstr>Slide 8</vt:lpstr>
      <vt:lpstr>عمل الطالبتين</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النزاهة والشفافية</dc:title>
  <dc:creator>mais</dc:creator>
  <cp:lastModifiedBy>mais</cp:lastModifiedBy>
  <cp:revision>7</cp:revision>
  <dcterms:created xsi:type="dcterms:W3CDTF">2017-03-15T21:20:24Z</dcterms:created>
  <dcterms:modified xsi:type="dcterms:W3CDTF">2017-03-15T22:24:31Z</dcterms:modified>
</cp:coreProperties>
</file>