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diagrams/drawing3.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57FBE3-B957-4FD2-8C09-5F2E8BDEBEB0}"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358D4053-0E0C-4490-9741-D60B0EDF0A1A}">
      <dgm:prSet phldrT="[نص]"/>
      <dgm:spPr/>
      <dgm:t>
        <a:bodyPr/>
        <a:lstStyle/>
        <a:p>
          <a:r>
            <a:rPr lang="ar-JO" dirty="0" smtClean="0"/>
            <a:t>أهمية النزاهة و الشفافية في العمل </a:t>
          </a:r>
          <a:endParaRPr lang="en-US" dirty="0"/>
        </a:p>
      </dgm:t>
    </dgm:pt>
    <dgm:pt modelId="{8004445C-9D9F-41AA-B86E-0499E239EA5C}" type="parTrans" cxnId="{C8E9DDA2-E75F-497E-B1EE-FE87138E09FF}">
      <dgm:prSet/>
      <dgm:spPr/>
      <dgm:t>
        <a:bodyPr/>
        <a:lstStyle/>
        <a:p>
          <a:endParaRPr lang="en-US"/>
        </a:p>
      </dgm:t>
    </dgm:pt>
    <dgm:pt modelId="{B16EDA2D-FD10-4958-9F55-6ED9344B4FF4}" type="sibTrans" cxnId="{C8E9DDA2-E75F-497E-B1EE-FE87138E09FF}">
      <dgm:prSet/>
      <dgm:spPr/>
      <dgm:t>
        <a:bodyPr/>
        <a:lstStyle/>
        <a:p>
          <a:endParaRPr lang="en-US"/>
        </a:p>
      </dgm:t>
    </dgm:pt>
    <dgm:pt modelId="{AD400396-48B6-4DE7-8F71-0AC0932E8769}">
      <dgm:prSet phldrT="[نص]"/>
      <dgm:spPr/>
      <dgm:t>
        <a:bodyPr/>
        <a:lstStyle/>
        <a:p>
          <a:r>
            <a:rPr lang="ar-JO" dirty="0" smtClean="0"/>
            <a:t>تساعدان على توجيه العمل نحو الطريق الصحيح والابتعاد عن الأخطاء و الموروثات الاجتماعية السيئة </a:t>
          </a:r>
          <a:endParaRPr lang="en-US" dirty="0"/>
        </a:p>
      </dgm:t>
    </dgm:pt>
    <dgm:pt modelId="{1D0EA4FB-6E57-4ABC-8A9A-5D41FB95FE64}" type="parTrans" cxnId="{84963B74-01D5-43FA-B451-B660D494661E}">
      <dgm:prSet/>
      <dgm:spPr/>
      <dgm:t>
        <a:bodyPr/>
        <a:lstStyle/>
        <a:p>
          <a:endParaRPr lang="en-US"/>
        </a:p>
      </dgm:t>
    </dgm:pt>
    <dgm:pt modelId="{BFE0BF50-60C5-4854-83CD-AC532B75F7AC}" type="sibTrans" cxnId="{84963B74-01D5-43FA-B451-B660D494661E}">
      <dgm:prSet/>
      <dgm:spPr/>
      <dgm:t>
        <a:bodyPr/>
        <a:lstStyle/>
        <a:p>
          <a:endParaRPr lang="en-US"/>
        </a:p>
      </dgm:t>
    </dgm:pt>
    <dgm:pt modelId="{37A5AAAC-63DA-45E3-87D1-2126BB270CAD}">
      <dgm:prSet phldrT="[نص]"/>
      <dgm:spPr/>
      <dgm:t>
        <a:bodyPr/>
        <a:lstStyle/>
        <a:p>
          <a:r>
            <a:rPr lang="ar-JO" dirty="0" smtClean="0"/>
            <a:t>تعملان على تطوير العمل تجاه المعايير الحديثة </a:t>
          </a:r>
          <a:endParaRPr lang="en-US" dirty="0"/>
        </a:p>
      </dgm:t>
    </dgm:pt>
    <dgm:pt modelId="{E12D2E23-58C0-4611-B918-D82819A42EF6}" type="parTrans" cxnId="{8B9D97B3-DF09-4D69-9934-1F0E3C3C701D}">
      <dgm:prSet/>
      <dgm:spPr/>
      <dgm:t>
        <a:bodyPr/>
        <a:lstStyle/>
        <a:p>
          <a:endParaRPr lang="en-US"/>
        </a:p>
      </dgm:t>
    </dgm:pt>
    <dgm:pt modelId="{1C54FF50-4F0F-4417-AEBE-8FF0DA89B310}" type="sibTrans" cxnId="{8B9D97B3-DF09-4D69-9934-1F0E3C3C701D}">
      <dgm:prSet/>
      <dgm:spPr/>
      <dgm:t>
        <a:bodyPr/>
        <a:lstStyle/>
        <a:p>
          <a:endParaRPr lang="en-US"/>
        </a:p>
      </dgm:t>
    </dgm:pt>
    <dgm:pt modelId="{5259AF33-8A0D-48CC-B421-6C376E80EEC5}">
      <dgm:prSet phldrT="[نص]"/>
      <dgm:spPr/>
      <dgm:t>
        <a:bodyPr/>
        <a:lstStyle/>
        <a:p>
          <a:r>
            <a:rPr lang="ar-JO" dirty="0" smtClean="0"/>
            <a:t>تشعران المواطنين و الموظفين بالعدالة </a:t>
          </a:r>
          <a:endParaRPr lang="en-US" dirty="0"/>
        </a:p>
      </dgm:t>
    </dgm:pt>
    <dgm:pt modelId="{EADF2692-3CD3-48E7-AB00-7069C5DB20E2}" type="parTrans" cxnId="{868FFCEA-16D4-4F50-A86B-21FA92D2B813}">
      <dgm:prSet/>
      <dgm:spPr/>
      <dgm:t>
        <a:bodyPr/>
        <a:lstStyle/>
        <a:p>
          <a:endParaRPr lang="en-US"/>
        </a:p>
      </dgm:t>
    </dgm:pt>
    <dgm:pt modelId="{561D13BA-A07F-4324-8589-07C02E66CF45}" type="sibTrans" cxnId="{868FFCEA-16D4-4F50-A86B-21FA92D2B813}">
      <dgm:prSet/>
      <dgm:spPr/>
      <dgm:t>
        <a:bodyPr/>
        <a:lstStyle/>
        <a:p>
          <a:endParaRPr lang="en-US"/>
        </a:p>
      </dgm:t>
    </dgm:pt>
    <dgm:pt modelId="{7F8A31F9-E5C3-4488-BCF0-15427540AD2C}">
      <dgm:prSet phldrT="[نص]"/>
      <dgm:spPr/>
      <dgm:t>
        <a:bodyPr/>
        <a:lstStyle/>
        <a:p>
          <a:r>
            <a:rPr lang="ar-JO" dirty="0" smtClean="0"/>
            <a:t>تؤسسان للتعاون بين العاملين و تطوران قدراتهم في العمل الاجتماعي </a:t>
          </a:r>
          <a:endParaRPr lang="en-US" dirty="0"/>
        </a:p>
      </dgm:t>
    </dgm:pt>
    <dgm:pt modelId="{F0016998-D3F0-4ABA-86A6-307D931A077B}" type="parTrans" cxnId="{33D163B5-7EAF-4DA4-B49B-1DFF69B821AE}">
      <dgm:prSet/>
      <dgm:spPr/>
      <dgm:t>
        <a:bodyPr/>
        <a:lstStyle/>
        <a:p>
          <a:endParaRPr lang="en-US"/>
        </a:p>
      </dgm:t>
    </dgm:pt>
    <dgm:pt modelId="{54CB84F0-F6E8-47CE-B474-518CA78E3ABD}" type="sibTrans" cxnId="{33D163B5-7EAF-4DA4-B49B-1DFF69B821AE}">
      <dgm:prSet/>
      <dgm:spPr/>
      <dgm:t>
        <a:bodyPr/>
        <a:lstStyle/>
        <a:p>
          <a:endParaRPr lang="en-US"/>
        </a:p>
      </dgm:t>
    </dgm:pt>
    <dgm:pt modelId="{DFD0DD13-2628-4F2B-A72A-C444E554724B}" type="pres">
      <dgm:prSet presAssocID="{BE57FBE3-B957-4FD2-8C09-5F2E8BDEBEB0}" presName="diagram" presStyleCnt="0">
        <dgm:presLayoutVars>
          <dgm:chMax val="1"/>
          <dgm:dir/>
          <dgm:animLvl val="ctr"/>
          <dgm:resizeHandles val="exact"/>
        </dgm:presLayoutVars>
      </dgm:prSet>
      <dgm:spPr/>
    </dgm:pt>
    <dgm:pt modelId="{07E78998-18C8-4B71-AD19-10A1208ECF9A}" type="pres">
      <dgm:prSet presAssocID="{BE57FBE3-B957-4FD2-8C09-5F2E8BDEBEB0}" presName="matrix" presStyleCnt="0"/>
      <dgm:spPr/>
    </dgm:pt>
    <dgm:pt modelId="{3B0FAC90-5DFC-49BB-A3C6-4B81B339B528}" type="pres">
      <dgm:prSet presAssocID="{BE57FBE3-B957-4FD2-8C09-5F2E8BDEBEB0}" presName="tile1" presStyleLbl="node1" presStyleIdx="0" presStyleCnt="4"/>
      <dgm:spPr/>
      <dgm:t>
        <a:bodyPr/>
        <a:lstStyle/>
        <a:p>
          <a:endParaRPr lang="en-US"/>
        </a:p>
      </dgm:t>
    </dgm:pt>
    <dgm:pt modelId="{32E963DA-ACD9-4BE5-B029-BE41A0FB448F}" type="pres">
      <dgm:prSet presAssocID="{BE57FBE3-B957-4FD2-8C09-5F2E8BDEBEB0}" presName="tile1text" presStyleLbl="node1" presStyleIdx="0" presStyleCnt="4">
        <dgm:presLayoutVars>
          <dgm:chMax val="0"/>
          <dgm:chPref val="0"/>
          <dgm:bulletEnabled val="1"/>
        </dgm:presLayoutVars>
      </dgm:prSet>
      <dgm:spPr/>
      <dgm:t>
        <a:bodyPr/>
        <a:lstStyle/>
        <a:p>
          <a:endParaRPr lang="en-US"/>
        </a:p>
      </dgm:t>
    </dgm:pt>
    <dgm:pt modelId="{1735AD01-0878-4270-B90C-5A4600810D95}" type="pres">
      <dgm:prSet presAssocID="{BE57FBE3-B957-4FD2-8C09-5F2E8BDEBEB0}" presName="tile2" presStyleLbl="node1" presStyleIdx="1" presStyleCnt="4"/>
      <dgm:spPr/>
    </dgm:pt>
    <dgm:pt modelId="{03D7E182-ED50-4777-81F6-50DD5C48F9F6}" type="pres">
      <dgm:prSet presAssocID="{BE57FBE3-B957-4FD2-8C09-5F2E8BDEBEB0}" presName="tile2text" presStyleLbl="node1" presStyleIdx="1" presStyleCnt="4">
        <dgm:presLayoutVars>
          <dgm:chMax val="0"/>
          <dgm:chPref val="0"/>
          <dgm:bulletEnabled val="1"/>
        </dgm:presLayoutVars>
      </dgm:prSet>
      <dgm:spPr/>
    </dgm:pt>
    <dgm:pt modelId="{325D1781-742A-4E5F-A3FC-4DD80804EB38}" type="pres">
      <dgm:prSet presAssocID="{BE57FBE3-B957-4FD2-8C09-5F2E8BDEBEB0}" presName="tile3" presStyleLbl="node1" presStyleIdx="2" presStyleCnt="4"/>
      <dgm:spPr/>
      <dgm:t>
        <a:bodyPr/>
        <a:lstStyle/>
        <a:p>
          <a:endParaRPr lang="en-US"/>
        </a:p>
      </dgm:t>
    </dgm:pt>
    <dgm:pt modelId="{3BCA84E7-0711-4CCD-A876-D6688F163758}" type="pres">
      <dgm:prSet presAssocID="{BE57FBE3-B957-4FD2-8C09-5F2E8BDEBEB0}" presName="tile3text" presStyleLbl="node1" presStyleIdx="2" presStyleCnt="4">
        <dgm:presLayoutVars>
          <dgm:chMax val="0"/>
          <dgm:chPref val="0"/>
          <dgm:bulletEnabled val="1"/>
        </dgm:presLayoutVars>
      </dgm:prSet>
      <dgm:spPr/>
      <dgm:t>
        <a:bodyPr/>
        <a:lstStyle/>
        <a:p>
          <a:endParaRPr lang="en-US"/>
        </a:p>
      </dgm:t>
    </dgm:pt>
    <dgm:pt modelId="{E7A4FE1E-7BD5-43D1-9B03-854E4CD746BA}" type="pres">
      <dgm:prSet presAssocID="{BE57FBE3-B957-4FD2-8C09-5F2E8BDEBEB0}" presName="tile4" presStyleLbl="node1" presStyleIdx="3" presStyleCnt="4"/>
      <dgm:spPr/>
    </dgm:pt>
    <dgm:pt modelId="{8C3DA16E-29A1-4D49-8AB2-5D44E7A9C992}" type="pres">
      <dgm:prSet presAssocID="{BE57FBE3-B957-4FD2-8C09-5F2E8BDEBEB0}" presName="tile4text" presStyleLbl="node1" presStyleIdx="3" presStyleCnt="4">
        <dgm:presLayoutVars>
          <dgm:chMax val="0"/>
          <dgm:chPref val="0"/>
          <dgm:bulletEnabled val="1"/>
        </dgm:presLayoutVars>
      </dgm:prSet>
      <dgm:spPr/>
    </dgm:pt>
    <dgm:pt modelId="{2D737B6C-AC2B-4C21-ABE5-5C2DDC4B1E4B}" type="pres">
      <dgm:prSet presAssocID="{BE57FBE3-B957-4FD2-8C09-5F2E8BDEBEB0}" presName="centerTile" presStyleLbl="fgShp" presStyleIdx="0" presStyleCnt="1">
        <dgm:presLayoutVars>
          <dgm:chMax val="0"/>
          <dgm:chPref val="0"/>
        </dgm:presLayoutVars>
      </dgm:prSet>
      <dgm:spPr/>
    </dgm:pt>
  </dgm:ptLst>
  <dgm:cxnLst>
    <dgm:cxn modelId="{8B9D97B3-DF09-4D69-9934-1F0E3C3C701D}" srcId="{358D4053-0E0C-4490-9741-D60B0EDF0A1A}" destId="{37A5AAAC-63DA-45E3-87D1-2126BB270CAD}" srcOrd="1" destOrd="0" parTransId="{E12D2E23-58C0-4611-B918-D82819A42EF6}" sibTransId="{1C54FF50-4F0F-4417-AEBE-8FF0DA89B310}"/>
    <dgm:cxn modelId="{7D63F0ED-4F10-47B0-B858-09E22E074611}" type="presOf" srcId="{AD400396-48B6-4DE7-8F71-0AC0932E8769}" destId="{32E963DA-ACD9-4BE5-B029-BE41A0FB448F}" srcOrd="1" destOrd="0" presId="urn:microsoft.com/office/officeart/2005/8/layout/matrix1"/>
    <dgm:cxn modelId="{53F5BA53-DF6D-436E-90CA-C4E21A6A2318}" type="presOf" srcId="{7F8A31F9-E5C3-4488-BCF0-15427540AD2C}" destId="{E7A4FE1E-7BD5-43D1-9B03-854E4CD746BA}" srcOrd="0" destOrd="0" presId="urn:microsoft.com/office/officeart/2005/8/layout/matrix1"/>
    <dgm:cxn modelId="{586BB468-E255-43CE-BBF9-EE372ECD1E9F}" type="presOf" srcId="{BE57FBE3-B957-4FD2-8C09-5F2E8BDEBEB0}" destId="{DFD0DD13-2628-4F2B-A72A-C444E554724B}" srcOrd="0" destOrd="0" presId="urn:microsoft.com/office/officeart/2005/8/layout/matrix1"/>
    <dgm:cxn modelId="{57A7EA34-D644-4909-874A-64CD96BB6B46}" type="presOf" srcId="{7F8A31F9-E5C3-4488-BCF0-15427540AD2C}" destId="{8C3DA16E-29A1-4D49-8AB2-5D44E7A9C992}" srcOrd="1" destOrd="0" presId="urn:microsoft.com/office/officeart/2005/8/layout/matrix1"/>
    <dgm:cxn modelId="{868FFCEA-16D4-4F50-A86B-21FA92D2B813}" srcId="{358D4053-0E0C-4490-9741-D60B0EDF0A1A}" destId="{5259AF33-8A0D-48CC-B421-6C376E80EEC5}" srcOrd="2" destOrd="0" parTransId="{EADF2692-3CD3-48E7-AB00-7069C5DB20E2}" sibTransId="{561D13BA-A07F-4324-8589-07C02E66CF45}"/>
    <dgm:cxn modelId="{5644E080-1657-4E58-9FB4-C9AF9B69CDDB}" type="presOf" srcId="{AD400396-48B6-4DE7-8F71-0AC0932E8769}" destId="{3B0FAC90-5DFC-49BB-A3C6-4B81B339B528}" srcOrd="0" destOrd="0" presId="urn:microsoft.com/office/officeart/2005/8/layout/matrix1"/>
    <dgm:cxn modelId="{84963B74-01D5-43FA-B451-B660D494661E}" srcId="{358D4053-0E0C-4490-9741-D60B0EDF0A1A}" destId="{AD400396-48B6-4DE7-8F71-0AC0932E8769}" srcOrd="0" destOrd="0" parTransId="{1D0EA4FB-6E57-4ABC-8A9A-5D41FB95FE64}" sibTransId="{BFE0BF50-60C5-4854-83CD-AC532B75F7AC}"/>
    <dgm:cxn modelId="{33D163B5-7EAF-4DA4-B49B-1DFF69B821AE}" srcId="{358D4053-0E0C-4490-9741-D60B0EDF0A1A}" destId="{7F8A31F9-E5C3-4488-BCF0-15427540AD2C}" srcOrd="3" destOrd="0" parTransId="{F0016998-D3F0-4ABA-86A6-307D931A077B}" sibTransId="{54CB84F0-F6E8-47CE-B474-518CA78E3ABD}"/>
    <dgm:cxn modelId="{2F34A451-57DB-41CD-80F9-172B22261678}" type="presOf" srcId="{37A5AAAC-63DA-45E3-87D1-2126BB270CAD}" destId="{03D7E182-ED50-4777-81F6-50DD5C48F9F6}" srcOrd="1" destOrd="0" presId="urn:microsoft.com/office/officeart/2005/8/layout/matrix1"/>
    <dgm:cxn modelId="{FACDB505-6DE9-4C1C-96C3-F29C276E8526}" type="presOf" srcId="{5259AF33-8A0D-48CC-B421-6C376E80EEC5}" destId="{3BCA84E7-0711-4CCD-A876-D6688F163758}" srcOrd="1" destOrd="0" presId="urn:microsoft.com/office/officeart/2005/8/layout/matrix1"/>
    <dgm:cxn modelId="{4DD46A4E-3EED-43D7-8579-768E72501B69}" type="presOf" srcId="{5259AF33-8A0D-48CC-B421-6C376E80EEC5}" destId="{325D1781-742A-4E5F-A3FC-4DD80804EB38}" srcOrd="0" destOrd="0" presId="urn:microsoft.com/office/officeart/2005/8/layout/matrix1"/>
    <dgm:cxn modelId="{1CFC01E8-7091-47D7-8FBF-6EAD127B2EE0}" type="presOf" srcId="{358D4053-0E0C-4490-9741-D60B0EDF0A1A}" destId="{2D737B6C-AC2B-4C21-ABE5-5C2DDC4B1E4B}" srcOrd="0" destOrd="0" presId="urn:microsoft.com/office/officeart/2005/8/layout/matrix1"/>
    <dgm:cxn modelId="{C8E9DDA2-E75F-497E-B1EE-FE87138E09FF}" srcId="{BE57FBE3-B957-4FD2-8C09-5F2E8BDEBEB0}" destId="{358D4053-0E0C-4490-9741-D60B0EDF0A1A}" srcOrd="0" destOrd="0" parTransId="{8004445C-9D9F-41AA-B86E-0499E239EA5C}" sibTransId="{B16EDA2D-FD10-4958-9F55-6ED9344B4FF4}"/>
    <dgm:cxn modelId="{DA951514-AC1D-4526-B5E8-211E2982A324}" type="presOf" srcId="{37A5AAAC-63DA-45E3-87D1-2126BB270CAD}" destId="{1735AD01-0878-4270-B90C-5A4600810D95}" srcOrd="0" destOrd="0" presId="urn:microsoft.com/office/officeart/2005/8/layout/matrix1"/>
    <dgm:cxn modelId="{FBDC5C0B-48AF-420C-B098-B330D1646357}" type="presParOf" srcId="{DFD0DD13-2628-4F2B-A72A-C444E554724B}" destId="{07E78998-18C8-4B71-AD19-10A1208ECF9A}" srcOrd="0" destOrd="0" presId="urn:microsoft.com/office/officeart/2005/8/layout/matrix1"/>
    <dgm:cxn modelId="{FC4BFACB-883E-4674-99E1-7D99F97F382F}" type="presParOf" srcId="{07E78998-18C8-4B71-AD19-10A1208ECF9A}" destId="{3B0FAC90-5DFC-49BB-A3C6-4B81B339B528}" srcOrd="0" destOrd="0" presId="urn:microsoft.com/office/officeart/2005/8/layout/matrix1"/>
    <dgm:cxn modelId="{33FCEBB8-7625-4230-9CEB-1BA259A5AB12}" type="presParOf" srcId="{07E78998-18C8-4B71-AD19-10A1208ECF9A}" destId="{32E963DA-ACD9-4BE5-B029-BE41A0FB448F}" srcOrd="1" destOrd="0" presId="urn:microsoft.com/office/officeart/2005/8/layout/matrix1"/>
    <dgm:cxn modelId="{7EF7ADE2-39FA-46B7-AF1B-9E99B384769B}" type="presParOf" srcId="{07E78998-18C8-4B71-AD19-10A1208ECF9A}" destId="{1735AD01-0878-4270-B90C-5A4600810D95}" srcOrd="2" destOrd="0" presId="urn:microsoft.com/office/officeart/2005/8/layout/matrix1"/>
    <dgm:cxn modelId="{189BAAC8-6C5C-44EE-B52F-3AA81DA4896F}" type="presParOf" srcId="{07E78998-18C8-4B71-AD19-10A1208ECF9A}" destId="{03D7E182-ED50-4777-81F6-50DD5C48F9F6}" srcOrd="3" destOrd="0" presId="urn:microsoft.com/office/officeart/2005/8/layout/matrix1"/>
    <dgm:cxn modelId="{F0496976-DA25-47F0-B6DF-C054D1529474}" type="presParOf" srcId="{07E78998-18C8-4B71-AD19-10A1208ECF9A}" destId="{325D1781-742A-4E5F-A3FC-4DD80804EB38}" srcOrd="4" destOrd="0" presId="urn:microsoft.com/office/officeart/2005/8/layout/matrix1"/>
    <dgm:cxn modelId="{61170EB8-572A-4177-89F0-19D631BE059A}" type="presParOf" srcId="{07E78998-18C8-4B71-AD19-10A1208ECF9A}" destId="{3BCA84E7-0711-4CCD-A876-D6688F163758}" srcOrd="5" destOrd="0" presId="urn:microsoft.com/office/officeart/2005/8/layout/matrix1"/>
    <dgm:cxn modelId="{06E6A935-03C7-4574-A3ED-6E12B247CECD}" type="presParOf" srcId="{07E78998-18C8-4B71-AD19-10A1208ECF9A}" destId="{E7A4FE1E-7BD5-43D1-9B03-854E4CD746BA}" srcOrd="6" destOrd="0" presId="urn:microsoft.com/office/officeart/2005/8/layout/matrix1"/>
    <dgm:cxn modelId="{B721AF2C-57B3-4F05-BB3E-4394A40C2995}" type="presParOf" srcId="{07E78998-18C8-4B71-AD19-10A1208ECF9A}" destId="{8C3DA16E-29A1-4D49-8AB2-5D44E7A9C992}" srcOrd="7" destOrd="0" presId="urn:microsoft.com/office/officeart/2005/8/layout/matrix1"/>
    <dgm:cxn modelId="{4060AE1C-5C08-4C44-A266-CB3ED65F190B}" type="presParOf" srcId="{DFD0DD13-2628-4F2B-A72A-C444E554724B}" destId="{2D737B6C-AC2B-4C21-ABE5-5C2DDC4B1E4B}"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52EB78-8FD0-4A82-8A3E-2D53AF5CA16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40B273D-8767-44F9-8C34-B8E49BD5EEFF}">
      <dgm:prSet phldrT="[نص]" custT="1"/>
      <dgm:spPr/>
      <dgm:t>
        <a:bodyPr/>
        <a:lstStyle/>
        <a:p>
          <a:pPr algn="r"/>
          <a:r>
            <a:rPr lang="ar-JO" sz="2400" dirty="0" smtClean="0"/>
            <a:t>وجود الشعور بالتميز و الاحتراف لدى العاملين </a:t>
          </a:r>
          <a:endParaRPr lang="en-US" sz="2400" dirty="0"/>
        </a:p>
      </dgm:t>
    </dgm:pt>
    <dgm:pt modelId="{C53C6162-9FF3-459C-AAFF-82C1B2A58DAD}" type="parTrans" cxnId="{4E6B5E6D-5899-4B71-8A54-DCEC1C88DB2C}">
      <dgm:prSet/>
      <dgm:spPr/>
      <dgm:t>
        <a:bodyPr/>
        <a:lstStyle/>
        <a:p>
          <a:endParaRPr lang="en-US"/>
        </a:p>
      </dgm:t>
    </dgm:pt>
    <dgm:pt modelId="{A0E2E292-3256-4522-9A53-215B89F878DC}" type="sibTrans" cxnId="{4E6B5E6D-5899-4B71-8A54-DCEC1C88DB2C}">
      <dgm:prSet/>
      <dgm:spPr/>
      <dgm:t>
        <a:bodyPr/>
        <a:lstStyle/>
        <a:p>
          <a:endParaRPr lang="en-US"/>
        </a:p>
      </dgm:t>
    </dgm:pt>
    <dgm:pt modelId="{78778859-8FAA-41A0-8759-4290675535A8}">
      <dgm:prSet phldrT="[نص]" custT="1"/>
      <dgm:spPr/>
      <dgm:t>
        <a:bodyPr/>
        <a:lstStyle/>
        <a:p>
          <a:pPr algn="r"/>
          <a:r>
            <a:rPr lang="ar-JO" sz="2400" dirty="0" smtClean="0"/>
            <a:t>دعم الكفاءة والفاعلية في العمل </a:t>
          </a:r>
          <a:endParaRPr lang="en-US" sz="2400" dirty="0"/>
        </a:p>
      </dgm:t>
    </dgm:pt>
    <dgm:pt modelId="{827B7388-C69D-4BC2-9B41-4451FEEB241B}" type="parTrans" cxnId="{5B4D2CF0-BFE9-40C9-885F-BDB7ECC9D716}">
      <dgm:prSet/>
      <dgm:spPr/>
      <dgm:t>
        <a:bodyPr/>
        <a:lstStyle/>
        <a:p>
          <a:endParaRPr lang="en-US"/>
        </a:p>
      </dgm:t>
    </dgm:pt>
    <dgm:pt modelId="{7053B282-AE66-41B9-BCD6-502B725720F3}" type="sibTrans" cxnId="{5B4D2CF0-BFE9-40C9-885F-BDB7ECC9D716}">
      <dgm:prSet/>
      <dgm:spPr/>
      <dgm:t>
        <a:bodyPr/>
        <a:lstStyle/>
        <a:p>
          <a:endParaRPr lang="en-US"/>
        </a:p>
      </dgm:t>
    </dgm:pt>
    <dgm:pt modelId="{2939DF41-C16C-4E70-86A2-E19B53C97DBC}">
      <dgm:prSet phldrT="[نص]" custT="1"/>
      <dgm:spPr/>
      <dgm:t>
        <a:bodyPr/>
        <a:lstStyle/>
        <a:p>
          <a:pPr algn="r"/>
          <a:r>
            <a:rPr lang="ar-JO" sz="2400" dirty="0" smtClean="0"/>
            <a:t>تحديد مستوى انجاز على الجميع الالتزام </a:t>
          </a:r>
          <a:r>
            <a:rPr lang="ar-JO" sz="2400" dirty="0" err="1" smtClean="0"/>
            <a:t>به</a:t>
          </a:r>
          <a:r>
            <a:rPr lang="ar-JO" sz="2400" dirty="0" smtClean="0"/>
            <a:t> في العمل </a:t>
          </a:r>
          <a:endParaRPr lang="en-US" sz="2400" dirty="0"/>
        </a:p>
      </dgm:t>
    </dgm:pt>
    <dgm:pt modelId="{CE35F351-DB55-4BE5-9C0F-19251834AC16}" type="parTrans" cxnId="{07307F22-089A-462A-86AA-375A46F98F66}">
      <dgm:prSet/>
      <dgm:spPr/>
      <dgm:t>
        <a:bodyPr/>
        <a:lstStyle/>
        <a:p>
          <a:endParaRPr lang="en-US"/>
        </a:p>
      </dgm:t>
    </dgm:pt>
    <dgm:pt modelId="{A1145506-2A43-40D8-9E43-4BAD0F548C43}" type="sibTrans" cxnId="{07307F22-089A-462A-86AA-375A46F98F66}">
      <dgm:prSet/>
      <dgm:spPr/>
      <dgm:t>
        <a:bodyPr/>
        <a:lstStyle/>
        <a:p>
          <a:endParaRPr lang="en-US"/>
        </a:p>
      </dgm:t>
    </dgm:pt>
    <dgm:pt modelId="{1744FBDF-C002-4C86-8EE5-DE7A2BCE7162}" type="pres">
      <dgm:prSet presAssocID="{4152EB78-8FD0-4A82-8A3E-2D53AF5CA163}" presName="linear" presStyleCnt="0">
        <dgm:presLayoutVars>
          <dgm:dir/>
          <dgm:animLvl val="lvl"/>
          <dgm:resizeHandles val="exact"/>
        </dgm:presLayoutVars>
      </dgm:prSet>
      <dgm:spPr/>
    </dgm:pt>
    <dgm:pt modelId="{D10E68D3-D268-4B47-ACE5-309423F05CD2}" type="pres">
      <dgm:prSet presAssocID="{340B273D-8767-44F9-8C34-B8E49BD5EEFF}" presName="parentLin" presStyleCnt="0"/>
      <dgm:spPr/>
    </dgm:pt>
    <dgm:pt modelId="{86B6809A-1589-4506-B803-497151536C5A}" type="pres">
      <dgm:prSet presAssocID="{340B273D-8767-44F9-8C34-B8E49BD5EEFF}" presName="parentLeftMargin" presStyleLbl="node1" presStyleIdx="0" presStyleCnt="3"/>
      <dgm:spPr/>
    </dgm:pt>
    <dgm:pt modelId="{88DCEE1D-2585-495F-9FAC-A1C6E9361F73}" type="pres">
      <dgm:prSet presAssocID="{340B273D-8767-44F9-8C34-B8E49BD5EEFF}" presName="parentText" presStyleLbl="node1" presStyleIdx="0" presStyleCnt="3" custScaleY="254243">
        <dgm:presLayoutVars>
          <dgm:chMax val="0"/>
          <dgm:bulletEnabled val="1"/>
        </dgm:presLayoutVars>
      </dgm:prSet>
      <dgm:spPr/>
    </dgm:pt>
    <dgm:pt modelId="{8C22CC50-DFFC-4BE4-883A-8058479F4B5C}" type="pres">
      <dgm:prSet presAssocID="{340B273D-8767-44F9-8C34-B8E49BD5EEFF}" presName="negativeSpace" presStyleCnt="0"/>
      <dgm:spPr/>
    </dgm:pt>
    <dgm:pt modelId="{71D64079-BF82-48B4-811C-4C71D16875D0}" type="pres">
      <dgm:prSet presAssocID="{340B273D-8767-44F9-8C34-B8E49BD5EEFF}" presName="childText" presStyleLbl="conFgAcc1" presStyleIdx="0" presStyleCnt="3">
        <dgm:presLayoutVars>
          <dgm:bulletEnabled val="1"/>
        </dgm:presLayoutVars>
      </dgm:prSet>
      <dgm:spPr/>
    </dgm:pt>
    <dgm:pt modelId="{B12CA01A-8CF7-4755-987B-CFA9A12F368B}" type="pres">
      <dgm:prSet presAssocID="{A0E2E292-3256-4522-9A53-215B89F878DC}" presName="spaceBetweenRectangles" presStyleCnt="0"/>
      <dgm:spPr/>
    </dgm:pt>
    <dgm:pt modelId="{C5F242D2-723E-402E-81E7-73C334B0162F}" type="pres">
      <dgm:prSet presAssocID="{78778859-8FAA-41A0-8759-4290675535A8}" presName="parentLin" presStyleCnt="0"/>
      <dgm:spPr/>
    </dgm:pt>
    <dgm:pt modelId="{7152AF08-FC30-4763-AF17-023C1EF73192}" type="pres">
      <dgm:prSet presAssocID="{78778859-8FAA-41A0-8759-4290675535A8}" presName="parentLeftMargin" presStyleLbl="node1" presStyleIdx="0" presStyleCnt="3"/>
      <dgm:spPr/>
    </dgm:pt>
    <dgm:pt modelId="{914055D7-8F5F-4B45-921E-45B414F5BB51}" type="pres">
      <dgm:prSet presAssocID="{78778859-8FAA-41A0-8759-4290675535A8}" presName="parentText" presStyleLbl="node1" presStyleIdx="1" presStyleCnt="3" custScaleY="219919">
        <dgm:presLayoutVars>
          <dgm:chMax val="0"/>
          <dgm:bulletEnabled val="1"/>
        </dgm:presLayoutVars>
      </dgm:prSet>
      <dgm:spPr/>
    </dgm:pt>
    <dgm:pt modelId="{ACFA162E-B168-43B2-BC19-BEFD8D77C991}" type="pres">
      <dgm:prSet presAssocID="{78778859-8FAA-41A0-8759-4290675535A8}" presName="negativeSpace" presStyleCnt="0"/>
      <dgm:spPr/>
    </dgm:pt>
    <dgm:pt modelId="{3C48578B-1166-4DAB-86DC-4792F4C35717}" type="pres">
      <dgm:prSet presAssocID="{78778859-8FAA-41A0-8759-4290675535A8}" presName="childText" presStyleLbl="conFgAcc1" presStyleIdx="1" presStyleCnt="3">
        <dgm:presLayoutVars>
          <dgm:bulletEnabled val="1"/>
        </dgm:presLayoutVars>
      </dgm:prSet>
      <dgm:spPr/>
    </dgm:pt>
    <dgm:pt modelId="{FDB81753-FE70-4E39-9F87-60A2506AED10}" type="pres">
      <dgm:prSet presAssocID="{7053B282-AE66-41B9-BCD6-502B725720F3}" presName="spaceBetweenRectangles" presStyleCnt="0"/>
      <dgm:spPr/>
    </dgm:pt>
    <dgm:pt modelId="{4505FDF1-DC91-49AA-8111-1410DDBF9EDF}" type="pres">
      <dgm:prSet presAssocID="{2939DF41-C16C-4E70-86A2-E19B53C97DBC}" presName="parentLin" presStyleCnt="0"/>
      <dgm:spPr/>
    </dgm:pt>
    <dgm:pt modelId="{EDCC6CA3-E02F-49B2-ABD5-736DD3FB2DCE}" type="pres">
      <dgm:prSet presAssocID="{2939DF41-C16C-4E70-86A2-E19B53C97DBC}" presName="parentLeftMargin" presStyleLbl="node1" presStyleIdx="1" presStyleCnt="3"/>
      <dgm:spPr/>
    </dgm:pt>
    <dgm:pt modelId="{806051A7-22F6-497B-B514-4224A41B71CE}" type="pres">
      <dgm:prSet presAssocID="{2939DF41-C16C-4E70-86A2-E19B53C97DBC}" presName="parentText" presStyleLbl="node1" presStyleIdx="2" presStyleCnt="3" custScaleY="244411">
        <dgm:presLayoutVars>
          <dgm:chMax val="0"/>
          <dgm:bulletEnabled val="1"/>
        </dgm:presLayoutVars>
      </dgm:prSet>
      <dgm:spPr/>
    </dgm:pt>
    <dgm:pt modelId="{403E175C-53F3-4455-85EC-E845A8228C14}" type="pres">
      <dgm:prSet presAssocID="{2939DF41-C16C-4E70-86A2-E19B53C97DBC}" presName="negativeSpace" presStyleCnt="0"/>
      <dgm:spPr/>
    </dgm:pt>
    <dgm:pt modelId="{CA8892FB-8254-4F8D-84D0-27B8DB782157}" type="pres">
      <dgm:prSet presAssocID="{2939DF41-C16C-4E70-86A2-E19B53C97DBC}" presName="childText" presStyleLbl="conFgAcc1" presStyleIdx="2" presStyleCnt="3">
        <dgm:presLayoutVars>
          <dgm:bulletEnabled val="1"/>
        </dgm:presLayoutVars>
      </dgm:prSet>
      <dgm:spPr/>
    </dgm:pt>
  </dgm:ptLst>
  <dgm:cxnLst>
    <dgm:cxn modelId="{07307F22-089A-462A-86AA-375A46F98F66}" srcId="{4152EB78-8FD0-4A82-8A3E-2D53AF5CA163}" destId="{2939DF41-C16C-4E70-86A2-E19B53C97DBC}" srcOrd="2" destOrd="0" parTransId="{CE35F351-DB55-4BE5-9C0F-19251834AC16}" sibTransId="{A1145506-2A43-40D8-9E43-4BAD0F548C43}"/>
    <dgm:cxn modelId="{5B4D2CF0-BFE9-40C9-885F-BDB7ECC9D716}" srcId="{4152EB78-8FD0-4A82-8A3E-2D53AF5CA163}" destId="{78778859-8FAA-41A0-8759-4290675535A8}" srcOrd="1" destOrd="0" parTransId="{827B7388-C69D-4BC2-9B41-4451FEEB241B}" sibTransId="{7053B282-AE66-41B9-BCD6-502B725720F3}"/>
    <dgm:cxn modelId="{02431CFC-E834-4D4A-88E4-F9463519CADA}" type="presOf" srcId="{340B273D-8767-44F9-8C34-B8E49BD5EEFF}" destId="{86B6809A-1589-4506-B803-497151536C5A}" srcOrd="0" destOrd="0" presId="urn:microsoft.com/office/officeart/2005/8/layout/list1"/>
    <dgm:cxn modelId="{BFBEEE53-7831-4475-B2B1-3B76079CA124}" type="presOf" srcId="{78778859-8FAA-41A0-8759-4290675535A8}" destId="{7152AF08-FC30-4763-AF17-023C1EF73192}" srcOrd="0" destOrd="0" presId="urn:microsoft.com/office/officeart/2005/8/layout/list1"/>
    <dgm:cxn modelId="{4E6B5E6D-5899-4B71-8A54-DCEC1C88DB2C}" srcId="{4152EB78-8FD0-4A82-8A3E-2D53AF5CA163}" destId="{340B273D-8767-44F9-8C34-B8E49BD5EEFF}" srcOrd="0" destOrd="0" parTransId="{C53C6162-9FF3-459C-AAFF-82C1B2A58DAD}" sibTransId="{A0E2E292-3256-4522-9A53-215B89F878DC}"/>
    <dgm:cxn modelId="{9F2B74CC-E276-4F20-BB14-D89DE72B6531}" type="presOf" srcId="{340B273D-8767-44F9-8C34-B8E49BD5EEFF}" destId="{88DCEE1D-2585-495F-9FAC-A1C6E9361F73}" srcOrd="1" destOrd="0" presId="urn:microsoft.com/office/officeart/2005/8/layout/list1"/>
    <dgm:cxn modelId="{C6BB1128-FDE1-42B8-B584-B817B251019C}" type="presOf" srcId="{4152EB78-8FD0-4A82-8A3E-2D53AF5CA163}" destId="{1744FBDF-C002-4C86-8EE5-DE7A2BCE7162}" srcOrd="0" destOrd="0" presId="urn:microsoft.com/office/officeart/2005/8/layout/list1"/>
    <dgm:cxn modelId="{1CBE64C1-569F-418F-ACC6-08F408B402B9}" type="presOf" srcId="{78778859-8FAA-41A0-8759-4290675535A8}" destId="{914055D7-8F5F-4B45-921E-45B414F5BB51}" srcOrd="1" destOrd="0" presId="urn:microsoft.com/office/officeart/2005/8/layout/list1"/>
    <dgm:cxn modelId="{664D56C6-70C8-4F36-B1C7-4BBC638A1E71}" type="presOf" srcId="{2939DF41-C16C-4E70-86A2-E19B53C97DBC}" destId="{806051A7-22F6-497B-B514-4224A41B71CE}" srcOrd="1" destOrd="0" presId="urn:microsoft.com/office/officeart/2005/8/layout/list1"/>
    <dgm:cxn modelId="{069486ED-3244-43F7-A565-4FB59BAC5575}" type="presOf" srcId="{2939DF41-C16C-4E70-86A2-E19B53C97DBC}" destId="{EDCC6CA3-E02F-49B2-ABD5-736DD3FB2DCE}" srcOrd="0" destOrd="0" presId="urn:microsoft.com/office/officeart/2005/8/layout/list1"/>
    <dgm:cxn modelId="{47D3ACE4-6F94-4930-8CDB-082C373F4658}" type="presParOf" srcId="{1744FBDF-C002-4C86-8EE5-DE7A2BCE7162}" destId="{D10E68D3-D268-4B47-ACE5-309423F05CD2}" srcOrd="0" destOrd="0" presId="urn:microsoft.com/office/officeart/2005/8/layout/list1"/>
    <dgm:cxn modelId="{3365634B-51BA-4B31-AB61-516017AEE06C}" type="presParOf" srcId="{D10E68D3-D268-4B47-ACE5-309423F05CD2}" destId="{86B6809A-1589-4506-B803-497151536C5A}" srcOrd="0" destOrd="0" presId="urn:microsoft.com/office/officeart/2005/8/layout/list1"/>
    <dgm:cxn modelId="{96FB9A17-6B2E-42F2-BD37-9CF12E1B8F57}" type="presParOf" srcId="{D10E68D3-D268-4B47-ACE5-309423F05CD2}" destId="{88DCEE1D-2585-495F-9FAC-A1C6E9361F73}" srcOrd="1" destOrd="0" presId="urn:microsoft.com/office/officeart/2005/8/layout/list1"/>
    <dgm:cxn modelId="{D7899365-3E51-4914-AB92-2CB49DC0A04D}" type="presParOf" srcId="{1744FBDF-C002-4C86-8EE5-DE7A2BCE7162}" destId="{8C22CC50-DFFC-4BE4-883A-8058479F4B5C}" srcOrd="1" destOrd="0" presId="urn:microsoft.com/office/officeart/2005/8/layout/list1"/>
    <dgm:cxn modelId="{7F558279-731A-403C-9DFB-405E6DD3B75A}" type="presParOf" srcId="{1744FBDF-C002-4C86-8EE5-DE7A2BCE7162}" destId="{71D64079-BF82-48B4-811C-4C71D16875D0}" srcOrd="2" destOrd="0" presId="urn:microsoft.com/office/officeart/2005/8/layout/list1"/>
    <dgm:cxn modelId="{875C65A1-FE40-48B3-80B7-A8D4D5BCA339}" type="presParOf" srcId="{1744FBDF-C002-4C86-8EE5-DE7A2BCE7162}" destId="{B12CA01A-8CF7-4755-987B-CFA9A12F368B}" srcOrd="3" destOrd="0" presId="urn:microsoft.com/office/officeart/2005/8/layout/list1"/>
    <dgm:cxn modelId="{0D73B189-029C-4A9C-99F6-DFD8D4F68D81}" type="presParOf" srcId="{1744FBDF-C002-4C86-8EE5-DE7A2BCE7162}" destId="{C5F242D2-723E-402E-81E7-73C334B0162F}" srcOrd="4" destOrd="0" presId="urn:microsoft.com/office/officeart/2005/8/layout/list1"/>
    <dgm:cxn modelId="{218A5642-3D40-4AE2-8DC8-90BBD3D51DDB}" type="presParOf" srcId="{C5F242D2-723E-402E-81E7-73C334B0162F}" destId="{7152AF08-FC30-4763-AF17-023C1EF73192}" srcOrd="0" destOrd="0" presId="urn:microsoft.com/office/officeart/2005/8/layout/list1"/>
    <dgm:cxn modelId="{04F6CC2B-97D3-47A8-8CA9-FBEFF95B09DE}" type="presParOf" srcId="{C5F242D2-723E-402E-81E7-73C334B0162F}" destId="{914055D7-8F5F-4B45-921E-45B414F5BB51}" srcOrd="1" destOrd="0" presId="urn:microsoft.com/office/officeart/2005/8/layout/list1"/>
    <dgm:cxn modelId="{28159726-DE6E-4782-913C-7C02043E0EA0}" type="presParOf" srcId="{1744FBDF-C002-4C86-8EE5-DE7A2BCE7162}" destId="{ACFA162E-B168-43B2-BC19-BEFD8D77C991}" srcOrd="5" destOrd="0" presId="urn:microsoft.com/office/officeart/2005/8/layout/list1"/>
    <dgm:cxn modelId="{C9F2DD52-E92B-44BA-89EC-98682377B0C3}" type="presParOf" srcId="{1744FBDF-C002-4C86-8EE5-DE7A2BCE7162}" destId="{3C48578B-1166-4DAB-86DC-4792F4C35717}" srcOrd="6" destOrd="0" presId="urn:microsoft.com/office/officeart/2005/8/layout/list1"/>
    <dgm:cxn modelId="{B93EB51F-006F-45F0-8F58-18A401B533FD}" type="presParOf" srcId="{1744FBDF-C002-4C86-8EE5-DE7A2BCE7162}" destId="{FDB81753-FE70-4E39-9F87-60A2506AED10}" srcOrd="7" destOrd="0" presId="urn:microsoft.com/office/officeart/2005/8/layout/list1"/>
    <dgm:cxn modelId="{2DAA50C6-9DAC-430C-8888-98289043AE42}" type="presParOf" srcId="{1744FBDF-C002-4C86-8EE5-DE7A2BCE7162}" destId="{4505FDF1-DC91-49AA-8111-1410DDBF9EDF}" srcOrd="8" destOrd="0" presId="urn:microsoft.com/office/officeart/2005/8/layout/list1"/>
    <dgm:cxn modelId="{95DCD812-1F1A-4F99-851C-04A68BB2F476}" type="presParOf" srcId="{4505FDF1-DC91-49AA-8111-1410DDBF9EDF}" destId="{EDCC6CA3-E02F-49B2-ABD5-736DD3FB2DCE}" srcOrd="0" destOrd="0" presId="urn:microsoft.com/office/officeart/2005/8/layout/list1"/>
    <dgm:cxn modelId="{997232FA-34DD-4260-A172-92A482C7D168}" type="presParOf" srcId="{4505FDF1-DC91-49AA-8111-1410DDBF9EDF}" destId="{806051A7-22F6-497B-B514-4224A41B71CE}" srcOrd="1" destOrd="0" presId="urn:microsoft.com/office/officeart/2005/8/layout/list1"/>
    <dgm:cxn modelId="{65E14E4E-C444-4A7C-8963-5025479FF95B}" type="presParOf" srcId="{1744FBDF-C002-4C86-8EE5-DE7A2BCE7162}" destId="{403E175C-53F3-4455-85EC-E845A8228C14}" srcOrd="9" destOrd="0" presId="urn:microsoft.com/office/officeart/2005/8/layout/list1"/>
    <dgm:cxn modelId="{8B6C0C51-02F6-48E5-B623-3E74A2D30192}" type="presParOf" srcId="{1744FBDF-C002-4C86-8EE5-DE7A2BCE7162}" destId="{CA8892FB-8254-4F8D-84D0-27B8DB782157}"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CF5DCB-7331-49C4-8B1E-704C4E54742A}"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F2675D85-3D69-4C86-B7FC-66924404CFA3}">
      <dgm:prSet phldrT="[نص]"/>
      <dgm:spPr/>
      <dgm:t>
        <a:bodyPr/>
        <a:lstStyle/>
        <a:p>
          <a:r>
            <a:rPr lang="ar-JO" dirty="0" smtClean="0"/>
            <a:t>وجود دستور للدولة يحدد العلاقة بين الجميع</a:t>
          </a:r>
          <a:endParaRPr lang="en-US" dirty="0"/>
        </a:p>
      </dgm:t>
    </dgm:pt>
    <dgm:pt modelId="{5E6FACC1-C86C-4111-8F80-4A0306F7C4BB}" type="parTrans" cxnId="{7A8C73A3-83AF-47EC-BF50-9E2AA135C50E}">
      <dgm:prSet/>
      <dgm:spPr/>
      <dgm:t>
        <a:bodyPr/>
        <a:lstStyle/>
        <a:p>
          <a:endParaRPr lang="en-US"/>
        </a:p>
      </dgm:t>
    </dgm:pt>
    <dgm:pt modelId="{258824F3-3B61-4D82-B899-623B5EC523E2}" type="sibTrans" cxnId="{7A8C73A3-83AF-47EC-BF50-9E2AA135C50E}">
      <dgm:prSet/>
      <dgm:spPr/>
      <dgm:t>
        <a:bodyPr/>
        <a:lstStyle/>
        <a:p>
          <a:endParaRPr lang="en-US"/>
        </a:p>
      </dgm:t>
    </dgm:pt>
    <dgm:pt modelId="{77C2A367-4310-4BC6-8179-D87277E29D0E}">
      <dgm:prSet phldrT="[نص]"/>
      <dgm:spPr/>
      <dgm:t>
        <a:bodyPr/>
        <a:lstStyle/>
        <a:p>
          <a:r>
            <a:rPr lang="ar-JO" dirty="0" smtClean="0"/>
            <a:t>وجود التعددية و </a:t>
          </a:r>
          <a:r>
            <a:rPr lang="ar-JO" dirty="0" err="1" smtClean="0"/>
            <a:t>التشاركية</a:t>
          </a:r>
          <a:r>
            <a:rPr lang="ar-JO" dirty="0" smtClean="0"/>
            <a:t> في القرارات </a:t>
          </a:r>
          <a:endParaRPr lang="en-US" dirty="0"/>
        </a:p>
      </dgm:t>
    </dgm:pt>
    <dgm:pt modelId="{51486728-480D-4707-8F4D-21739FF5C5B6}" type="parTrans" cxnId="{E7946EFE-D46C-4088-B258-8BBD419C34B6}">
      <dgm:prSet/>
      <dgm:spPr/>
      <dgm:t>
        <a:bodyPr/>
        <a:lstStyle/>
        <a:p>
          <a:endParaRPr lang="en-US"/>
        </a:p>
      </dgm:t>
    </dgm:pt>
    <dgm:pt modelId="{331BB0F6-E39D-49DB-B894-A053B126E83E}" type="sibTrans" cxnId="{E7946EFE-D46C-4088-B258-8BBD419C34B6}">
      <dgm:prSet/>
      <dgm:spPr/>
      <dgm:t>
        <a:bodyPr/>
        <a:lstStyle/>
        <a:p>
          <a:endParaRPr lang="en-US"/>
        </a:p>
      </dgm:t>
    </dgm:pt>
    <dgm:pt modelId="{2A77EB90-45A0-412B-B093-385454CDC16F}">
      <dgm:prSet phldrT="[نص]"/>
      <dgm:spPr/>
      <dgm:t>
        <a:bodyPr/>
        <a:lstStyle/>
        <a:p>
          <a:r>
            <a:rPr lang="ar-JO" dirty="0" smtClean="0"/>
            <a:t>حرية التعبير و احترام رأي الأقلية</a:t>
          </a:r>
          <a:endParaRPr lang="en-US" dirty="0"/>
        </a:p>
      </dgm:t>
    </dgm:pt>
    <dgm:pt modelId="{B46CB270-17AE-4C76-971E-A6F5367363C4}" type="parTrans" cxnId="{8D29F79F-4AA1-4AFB-B1DB-37B33B973DFD}">
      <dgm:prSet/>
      <dgm:spPr/>
      <dgm:t>
        <a:bodyPr/>
        <a:lstStyle/>
        <a:p>
          <a:endParaRPr lang="en-US"/>
        </a:p>
      </dgm:t>
    </dgm:pt>
    <dgm:pt modelId="{D3E9F709-192E-48DF-99CC-0058A699D80E}" type="sibTrans" cxnId="{8D29F79F-4AA1-4AFB-B1DB-37B33B973DFD}">
      <dgm:prSet/>
      <dgm:spPr/>
      <dgm:t>
        <a:bodyPr/>
        <a:lstStyle/>
        <a:p>
          <a:endParaRPr lang="en-US"/>
        </a:p>
      </dgm:t>
    </dgm:pt>
    <dgm:pt modelId="{CFC62989-BA8B-47B3-8107-374EC067EBB6}">
      <dgm:prSet phldrT="[نص]"/>
      <dgm:spPr/>
      <dgm:t>
        <a:bodyPr/>
        <a:lstStyle/>
        <a:p>
          <a:r>
            <a:rPr lang="ar-JO" dirty="0" smtClean="0"/>
            <a:t>سيادة القانون على الجميع </a:t>
          </a:r>
          <a:endParaRPr lang="en-US" dirty="0"/>
        </a:p>
      </dgm:t>
    </dgm:pt>
    <dgm:pt modelId="{F8A1ACFB-CEBE-4C17-A6CB-D52A45663C05}" type="parTrans" cxnId="{863A5B3B-5BD7-4161-BAC7-476B84A7534B}">
      <dgm:prSet/>
      <dgm:spPr/>
      <dgm:t>
        <a:bodyPr/>
        <a:lstStyle/>
        <a:p>
          <a:endParaRPr lang="en-US"/>
        </a:p>
      </dgm:t>
    </dgm:pt>
    <dgm:pt modelId="{80BA10E1-0E5A-4199-AD85-57A6259B24E6}" type="sibTrans" cxnId="{863A5B3B-5BD7-4161-BAC7-476B84A7534B}">
      <dgm:prSet/>
      <dgm:spPr/>
      <dgm:t>
        <a:bodyPr/>
        <a:lstStyle/>
        <a:p>
          <a:endParaRPr lang="en-US"/>
        </a:p>
      </dgm:t>
    </dgm:pt>
    <dgm:pt modelId="{5A64EF31-7647-41E4-8889-170E91792876}">
      <dgm:prSet phldrT="[نص]"/>
      <dgm:spPr/>
      <dgm:t>
        <a:bodyPr/>
        <a:lstStyle/>
        <a:p>
          <a:r>
            <a:rPr lang="ar-JO" dirty="0" smtClean="0"/>
            <a:t>فضل السلطات و تحديدها </a:t>
          </a:r>
          <a:endParaRPr lang="en-US" dirty="0"/>
        </a:p>
      </dgm:t>
    </dgm:pt>
    <dgm:pt modelId="{F74CE426-FDE6-4546-8105-A8CD2DD44EFC}" type="parTrans" cxnId="{2CEBD432-821D-4AF5-8DAA-00AADCDC59ED}">
      <dgm:prSet/>
      <dgm:spPr/>
      <dgm:t>
        <a:bodyPr/>
        <a:lstStyle/>
        <a:p>
          <a:endParaRPr lang="en-US"/>
        </a:p>
      </dgm:t>
    </dgm:pt>
    <dgm:pt modelId="{D0623803-8256-4D94-A3CF-8AA352DE3D9F}" type="sibTrans" cxnId="{2CEBD432-821D-4AF5-8DAA-00AADCDC59ED}">
      <dgm:prSet/>
      <dgm:spPr/>
      <dgm:t>
        <a:bodyPr/>
        <a:lstStyle/>
        <a:p>
          <a:endParaRPr lang="en-US"/>
        </a:p>
      </dgm:t>
    </dgm:pt>
    <dgm:pt modelId="{E4D5493B-B11D-46CF-B940-706E701A530D}" type="pres">
      <dgm:prSet presAssocID="{D3CF5DCB-7331-49C4-8B1E-704C4E54742A}" presName="Name0" presStyleCnt="0">
        <dgm:presLayoutVars>
          <dgm:chPref val="1"/>
          <dgm:dir/>
          <dgm:animOne val="branch"/>
          <dgm:animLvl val="lvl"/>
          <dgm:resizeHandles/>
        </dgm:presLayoutVars>
      </dgm:prSet>
      <dgm:spPr/>
    </dgm:pt>
    <dgm:pt modelId="{FB51618F-385F-4188-B4F6-C84E3749E15E}" type="pres">
      <dgm:prSet presAssocID="{F2675D85-3D69-4C86-B7FC-66924404CFA3}" presName="vertOne" presStyleCnt="0"/>
      <dgm:spPr/>
    </dgm:pt>
    <dgm:pt modelId="{C45933FB-92B7-48F0-9EE1-870526F58203}" type="pres">
      <dgm:prSet presAssocID="{F2675D85-3D69-4C86-B7FC-66924404CFA3}" presName="txOne" presStyleLbl="node0" presStyleIdx="0" presStyleCnt="1">
        <dgm:presLayoutVars>
          <dgm:chPref val="3"/>
        </dgm:presLayoutVars>
      </dgm:prSet>
      <dgm:spPr/>
      <dgm:t>
        <a:bodyPr/>
        <a:lstStyle/>
        <a:p>
          <a:endParaRPr lang="en-US"/>
        </a:p>
      </dgm:t>
    </dgm:pt>
    <dgm:pt modelId="{BE4EBA84-3641-4BF8-9D3B-DDD325C6CC6C}" type="pres">
      <dgm:prSet presAssocID="{F2675D85-3D69-4C86-B7FC-66924404CFA3}" presName="parTransOne" presStyleCnt="0"/>
      <dgm:spPr/>
    </dgm:pt>
    <dgm:pt modelId="{E4D1B492-D76A-479F-A017-C4DA67252CAA}" type="pres">
      <dgm:prSet presAssocID="{F2675D85-3D69-4C86-B7FC-66924404CFA3}" presName="horzOne" presStyleCnt="0"/>
      <dgm:spPr/>
    </dgm:pt>
    <dgm:pt modelId="{16E79970-94FC-4744-AA37-7A6CFEB747A4}" type="pres">
      <dgm:prSet presAssocID="{77C2A367-4310-4BC6-8179-D87277E29D0E}" presName="vertTwo" presStyleCnt="0"/>
      <dgm:spPr/>
    </dgm:pt>
    <dgm:pt modelId="{C5A31E15-403A-44DC-92F3-4DFB54B9FFC5}" type="pres">
      <dgm:prSet presAssocID="{77C2A367-4310-4BC6-8179-D87277E29D0E}" presName="txTwo" presStyleLbl="node2" presStyleIdx="0" presStyleCnt="2">
        <dgm:presLayoutVars>
          <dgm:chPref val="3"/>
        </dgm:presLayoutVars>
      </dgm:prSet>
      <dgm:spPr/>
    </dgm:pt>
    <dgm:pt modelId="{A65DAA64-C3C8-4AE2-8A22-F856A07F12D0}" type="pres">
      <dgm:prSet presAssocID="{77C2A367-4310-4BC6-8179-D87277E29D0E}" presName="parTransTwo" presStyleCnt="0"/>
      <dgm:spPr/>
    </dgm:pt>
    <dgm:pt modelId="{8012A241-3106-47AD-BA13-A28E8195880F}" type="pres">
      <dgm:prSet presAssocID="{77C2A367-4310-4BC6-8179-D87277E29D0E}" presName="horzTwo" presStyleCnt="0"/>
      <dgm:spPr/>
    </dgm:pt>
    <dgm:pt modelId="{41A496D0-5E2A-4B21-9ABB-C238F042A94E}" type="pres">
      <dgm:prSet presAssocID="{2A77EB90-45A0-412B-B093-385454CDC16F}" presName="vertThree" presStyleCnt="0"/>
      <dgm:spPr/>
    </dgm:pt>
    <dgm:pt modelId="{FD098124-22E2-44F0-97E3-FF9631F3192B}" type="pres">
      <dgm:prSet presAssocID="{2A77EB90-45A0-412B-B093-385454CDC16F}" presName="txThree" presStyleLbl="node3" presStyleIdx="0" presStyleCnt="2">
        <dgm:presLayoutVars>
          <dgm:chPref val="3"/>
        </dgm:presLayoutVars>
      </dgm:prSet>
      <dgm:spPr/>
    </dgm:pt>
    <dgm:pt modelId="{84144D62-23D2-4F2F-A720-3C375195BDC6}" type="pres">
      <dgm:prSet presAssocID="{2A77EB90-45A0-412B-B093-385454CDC16F}" presName="horzThree" presStyleCnt="0"/>
      <dgm:spPr/>
    </dgm:pt>
    <dgm:pt modelId="{F3388703-F241-45BF-BFAD-1DE265E2E35F}" type="pres">
      <dgm:prSet presAssocID="{331BB0F6-E39D-49DB-B894-A053B126E83E}" presName="sibSpaceTwo" presStyleCnt="0"/>
      <dgm:spPr/>
    </dgm:pt>
    <dgm:pt modelId="{BF1D0F3B-933C-4822-A60D-A3EE9B80BD9E}" type="pres">
      <dgm:prSet presAssocID="{CFC62989-BA8B-47B3-8107-374EC067EBB6}" presName="vertTwo" presStyleCnt="0"/>
      <dgm:spPr/>
    </dgm:pt>
    <dgm:pt modelId="{AFF086AF-5417-4CD7-A92A-EEB5EEFC55DC}" type="pres">
      <dgm:prSet presAssocID="{CFC62989-BA8B-47B3-8107-374EC067EBB6}" presName="txTwo" presStyleLbl="node2" presStyleIdx="1" presStyleCnt="2">
        <dgm:presLayoutVars>
          <dgm:chPref val="3"/>
        </dgm:presLayoutVars>
      </dgm:prSet>
      <dgm:spPr/>
    </dgm:pt>
    <dgm:pt modelId="{B4A9619D-DE00-439C-916B-3805E7ECEE06}" type="pres">
      <dgm:prSet presAssocID="{CFC62989-BA8B-47B3-8107-374EC067EBB6}" presName="parTransTwo" presStyleCnt="0"/>
      <dgm:spPr/>
    </dgm:pt>
    <dgm:pt modelId="{23EB4FF3-0CA2-4899-B626-915196397EC4}" type="pres">
      <dgm:prSet presAssocID="{CFC62989-BA8B-47B3-8107-374EC067EBB6}" presName="horzTwo" presStyleCnt="0"/>
      <dgm:spPr/>
    </dgm:pt>
    <dgm:pt modelId="{F0B3B35B-FF00-40AE-B19B-1C2D354D928A}" type="pres">
      <dgm:prSet presAssocID="{5A64EF31-7647-41E4-8889-170E91792876}" presName="vertThree" presStyleCnt="0"/>
      <dgm:spPr/>
    </dgm:pt>
    <dgm:pt modelId="{6AE9A3AB-BC6F-40E9-9E45-1D7E5C6C7FAB}" type="pres">
      <dgm:prSet presAssocID="{5A64EF31-7647-41E4-8889-170E91792876}" presName="txThree" presStyleLbl="node3" presStyleIdx="1" presStyleCnt="2">
        <dgm:presLayoutVars>
          <dgm:chPref val="3"/>
        </dgm:presLayoutVars>
      </dgm:prSet>
      <dgm:spPr/>
    </dgm:pt>
    <dgm:pt modelId="{A9D7CE3C-A882-4362-9BEF-405F397DB79D}" type="pres">
      <dgm:prSet presAssocID="{5A64EF31-7647-41E4-8889-170E91792876}" presName="horzThree" presStyleCnt="0"/>
      <dgm:spPr/>
    </dgm:pt>
  </dgm:ptLst>
  <dgm:cxnLst>
    <dgm:cxn modelId="{7A8C73A3-83AF-47EC-BF50-9E2AA135C50E}" srcId="{D3CF5DCB-7331-49C4-8B1E-704C4E54742A}" destId="{F2675D85-3D69-4C86-B7FC-66924404CFA3}" srcOrd="0" destOrd="0" parTransId="{5E6FACC1-C86C-4111-8F80-4A0306F7C4BB}" sibTransId="{258824F3-3B61-4D82-B899-623B5EC523E2}"/>
    <dgm:cxn modelId="{E7946EFE-D46C-4088-B258-8BBD419C34B6}" srcId="{F2675D85-3D69-4C86-B7FC-66924404CFA3}" destId="{77C2A367-4310-4BC6-8179-D87277E29D0E}" srcOrd="0" destOrd="0" parTransId="{51486728-480D-4707-8F4D-21739FF5C5B6}" sibTransId="{331BB0F6-E39D-49DB-B894-A053B126E83E}"/>
    <dgm:cxn modelId="{8D29F79F-4AA1-4AFB-B1DB-37B33B973DFD}" srcId="{77C2A367-4310-4BC6-8179-D87277E29D0E}" destId="{2A77EB90-45A0-412B-B093-385454CDC16F}" srcOrd="0" destOrd="0" parTransId="{B46CB270-17AE-4C76-971E-A6F5367363C4}" sibTransId="{D3E9F709-192E-48DF-99CC-0058A699D80E}"/>
    <dgm:cxn modelId="{68E610EC-CFCA-4B02-81CB-F86A7974220D}" type="presOf" srcId="{D3CF5DCB-7331-49C4-8B1E-704C4E54742A}" destId="{E4D5493B-B11D-46CF-B940-706E701A530D}" srcOrd="0" destOrd="0" presId="urn:microsoft.com/office/officeart/2005/8/layout/hierarchy4"/>
    <dgm:cxn modelId="{E89D7AA5-C463-4262-A0AA-FCC3B33B8727}" type="presOf" srcId="{CFC62989-BA8B-47B3-8107-374EC067EBB6}" destId="{AFF086AF-5417-4CD7-A92A-EEB5EEFC55DC}" srcOrd="0" destOrd="0" presId="urn:microsoft.com/office/officeart/2005/8/layout/hierarchy4"/>
    <dgm:cxn modelId="{2CEBD432-821D-4AF5-8DAA-00AADCDC59ED}" srcId="{CFC62989-BA8B-47B3-8107-374EC067EBB6}" destId="{5A64EF31-7647-41E4-8889-170E91792876}" srcOrd="0" destOrd="0" parTransId="{F74CE426-FDE6-4546-8105-A8CD2DD44EFC}" sibTransId="{D0623803-8256-4D94-A3CF-8AA352DE3D9F}"/>
    <dgm:cxn modelId="{863A5B3B-5BD7-4161-BAC7-476B84A7534B}" srcId="{F2675D85-3D69-4C86-B7FC-66924404CFA3}" destId="{CFC62989-BA8B-47B3-8107-374EC067EBB6}" srcOrd="1" destOrd="0" parTransId="{F8A1ACFB-CEBE-4C17-A6CB-D52A45663C05}" sibTransId="{80BA10E1-0E5A-4199-AD85-57A6259B24E6}"/>
    <dgm:cxn modelId="{3646BDBE-03D6-4DAB-ADB8-0AD0C953F9D1}" type="presOf" srcId="{F2675D85-3D69-4C86-B7FC-66924404CFA3}" destId="{C45933FB-92B7-48F0-9EE1-870526F58203}" srcOrd="0" destOrd="0" presId="urn:microsoft.com/office/officeart/2005/8/layout/hierarchy4"/>
    <dgm:cxn modelId="{F5329B89-090F-4682-A9FE-7CDEBE144C19}" type="presOf" srcId="{5A64EF31-7647-41E4-8889-170E91792876}" destId="{6AE9A3AB-BC6F-40E9-9E45-1D7E5C6C7FAB}" srcOrd="0" destOrd="0" presId="urn:microsoft.com/office/officeart/2005/8/layout/hierarchy4"/>
    <dgm:cxn modelId="{52B022AB-182A-48C5-93D4-D2F20BCB45AB}" type="presOf" srcId="{2A77EB90-45A0-412B-B093-385454CDC16F}" destId="{FD098124-22E2-44F0-97E3-FF9631F3192B}" srcOrd="0" destOrd="0" presId="urn:microsoft.com/office/officeart/2005/8/layout/hierarchy4"/>
    <dgm:cxn modelId="{1AD19352-5457-4107-8361-391DE807951C}" type="presOf" srcId="{77C2A367-4310-4BC6-8179-D87277E29D0E}" destId="{C5A31E15-403A-44DC-92F3-4DFB54B9FFC5}" srcOrd="0" destOrd="0" presId="urn:microsoft.com/office/officeart/2005/8/layout/hierarchy4"/>
    <dgm:cxn modelId="{E210EA4D-DE79-4001-B320-DDE0C77550C2}" type="presParOf" srcId="{E4D5493B-B11D-46CF-B940-706E701A530D}" destId="{FB51618F-385F-4188-B4F6-C84E3749E15E}" srcOrd="0" destOrd="0" presId="urn:microsoft.com/office/officeart/2005/8/layout/hierarchy4"/>
    <dgm:cxn modelId="{36193409-AF66-4432-8917-611332837BEB}" type="presParOf" srcId="{FB51618F-385F-4188-B4F6-C84E3749E15E}" destId="{C45933FB-92B7-48F0-9EE1-870526F58203}" srcOrd="0" destOrd="0" presId="urn:microsoft.com/office/officeart/2005/8/layout/hierarchy4"/>
    <dgm:cxn modelId="{7B51951D-1065-407E-B4AA-C8B5DE3A980D}" type="presParOf" srcId="{FB51618F-385F-4188-B4F6-C84E3749E15E}" destId="{BE4EBA84-3641-4BF8-9D3B-DDD325C6CC6C}" srcOrd="1" destOrd="0" presId="urn:microsoft.com/office/officeart/2005/8/layout/hierarchy4"/>
    <dgm:cxn modelId="{AF728287-F455-4480-815B-26AEBEBAE175}" type="presParOf" srcId="{FB51618F-385F-4188-B4F6-C84E3749E15E}" destId="{E4D1B492-D76A-479F-A017-C4DA67252CAA}" srcOrd="2" destOrd="0" presId="urn:microsoft.com/office/officeart/2005/8/layout/hierarchy4"/>
    <dgm:cxn modelId="{BD8831E3-5FE1-468F-98B8-942CB5467C81}" type="presParOf" srcId="{E4D1B492-D76A-479F-A017-C4DA67252CAA}" destId="{16E79970-94FC-4744-AA37-7A6CFEB747A4}" srcOrd="0" destOrd="0" presId="urn:microsoft.com/office/officeart/2005/8/layout/hierarchy4"/>
    <dgm:cxn modelId="{B8A273A2-05C0-4231-92B7-C7FB7CD91BE0}" type="presParOf" srcId="{16E79970-94FC-4744-AA37-7A6CFEB747A4}" destId="{C5A31E15-403A-44DC-92F3-4DFB54B9FFC5}" srcOrd="0" destOrd="0" presId="urn:microsoft.com/office/officeart/2005/8/layout/hierarchy4"/>
    <dgm:cxn modelId="{0D38BF37-BEDA-4620-8884-3025931189AA}" type="presParOf" srcId="{16E79970-94FC-4744-AA37-7A6CFEB747A4}" destId="{A65DAA64-C3C8-4AE2-8A22-F856A07F12D0}" srcOrd="1" destOrd="0" presId="urn:microsoft.com/office/officeart/2005/8/layout/hierarchy4"/>
    <dgm:cxn modelId="{6D38D89F-F68A-4C72-93B3-9FEDCA9921EF}" type="presParOf" srcId="{16E79970-94FC-4744-AA37-7A6CFEB747A4}" destId="{8012A241-3106-47AD-BA13-A28E8195880F}" srcOrd="2" destOrd="0" presId="urn:microsoft.com/office/officeart/2005/8/layout/hierarchy4"/>
    <dgm:cxn modelId="{4298051A-F264-4548-88DE-359ABDB439AD}" type="presParOf" srcId="{8012A241-3106-47AD-BA13-A28E8195880F}" destId="{41A496D0-5E2A-4B21-9ABB-C238F042A94E}" srcOrd="0" destOrd="0" presId="urn:microsoft.com/office/officeart/2005/8/layout/hierarchy4"/>
    <dgm:cxn modelId="{E2022025-EEE9-419B-952E-B0449B4C362B}" type="presParOf" srcId="{41A496D0-5E2A-4B21-9ABB-C238F042A94E}" destId="{FD098124-22E2-44F0-97E3-FF9631F3192B}" srcOrd="0" destOrd="0" presId="urn:microsoft.com/office/officeart/2005/8/layout/hierarchy4"/>
    <dgm:cxn modelId="{BCE30EC8-67AF-45D4-A803-B5ADFAD62596}" type="presParOf" srcId="{41A496D0-5E2A-4B21-9ABB-C238F042A94E}" destId="{84144D62-23D2-4F2F-A720-3C375195BDC6}" srcOrd="1" destOrd="0" presId="urn:microsoft.com/office/officeart/2005/8/layout/hierarchy4"/>
    <dgm:cxn modelId="{4CC8FF2B-93DE-4C7E-9426-7F8EB5085B38}" type="presParOf" srcId="{E4D1B492-D76A-479F-A017-C4DA67252CAA}" destId="{F3388703-F241-45BF-BFAD-1DE265E2E35F}" srcOrd="1" destOrd="0" presId="urn:microsoft.com/office/officeart/2005/8/layout/hierarchy4"/>
    <dgm:cxn modelId="{6C0731FB-D022-49E5-9971-F15DE36E302B}" type="presParOf" srcId="{E4D1B492-D76A-479F-A017-C4DA67252CAA}" destId="{BF1D0F3B-933C-4822-A60D-A3EE9B80BD9E}" srcOrd="2" destOrd="0" presId="urn:microsoft.com/office/officeart/2005/8/layout/hierarchy4"/>
    <dgm:cxn modelId="{6AE2D789-CDC0-4C61-B520-87E2AEF921E1}" type="presParOf" srcId="{BF1D0F3B-933C-4822-A60D-A3EE9B80BD9E}" destId="{AFF086AF-5417-4CD7-A92A-EEB5EEFC55DC}" srcOrd="0" destOrd="0" presId="urn:microsoft.com/office/officeart/2005/8/layout/hierarchy4"/>
    <dgm:cxn modelId="{4E6C8DDB-3FC3-49F5-B23C-6E8477B8F278}" type="presParOf" srcId="{BF1D0F3B-933C-4822-A60D-A3EE9B80BD9E}" destId="{B4A9619D-DE00-439C-916B-3805E7ECEE06}" srcOrd="1" destOrd="0" presId="urn:microsoft.com/office/officeart/2005/8/layout/hierarchy4"/>
    <dgm:cxn modelId="{E788EB68-C236-4803-8243-0D8C0B81DC81}" type="presParOf" srcId="{BF1D0F3B-933C-4822-A60D-A3EE9B80BD9E}" destId="{23EB4FF3-0CA2-4899-B626-915196397EC4}" srcOrd="2" destOrd="0" presId="urn:microsoft.com/office/officeart/2005/8/layout/hierarchy4"/>
    <dgm:cxn modelId="{AE476ED1-DB59-4A82-95F1-583A37C03570}" type="presParOf" srcId="{23EB4FF3-0CA2-4899-B626-915196397EC4}" destId="{F0B3B35B-FF00-40AE-B19B-1C2D354D928A}" srcOrd="0" destOrd="0" presId="urn:microsoft.com/office/officeart/2005/8/layout/hierarchy4"/>
    <dgm:cxn modelId="{F7090E68-B5DA-46ED-BDF2-20F30E506AE0}" type="presParOf" srcId="{F0B3B35B-FF00-40AE-B19B-1C2D354D928A}" destId="{6AE9A3AB-BC6F-40E9-9E45-1D7E5C6C7FAB}" srcOrd="0" destOrd="0" presId="urn:microsoft.com/office/officeart/2005/8/layout/hierarchy4"/>
    <dgm:cxn modelId="{32356963-C19E-4AD7-A2E9-2E70F3E0CF13}" type="presParOf" srcId="{F0B3B35B-FF00-40AE-B19B-1C2D354D928A}" destId="{A9D7CE3C-A882-4362-9BEF-405F397DB79D}"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B0FAC90-5DFC-49BB-A3C6-4B81B339B528}">
      <dsp:nvSpPr>
        <dsp:cNvPr id="0" name=""/>
        <dsp:cNvSpPr/>
      </dsp:nvSpPr>
      <dsp:spPr>
        <a:xfrm rot="16200000">
          <a:off x="533399" y="-533399"/>
          <a:ext cx="2476500" cy="3543300"/>
        </a:xfrm>
        <a:prstGeom prst="round1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ar-JO" sz="2200" kern="1200" dirty="0" smtClean="0"/>
            <a:t>تساعدان على توجيه العمل نحو الطريق الصحيح والابتعاد عن الأخطاء و الموروثات الاجتماعية السيئة </a:t>
          </a:r>
          <a:endParaRPr lang="en-US" sz="2200" kern="1200" dirty="0"/>
        </a:p>
      </dsp:txBody>
      <dsp:txXfrm rot="16200000">
        <a:off x="842962" y="-842962"/>
        <a:ext cx="1857375" cy="3543300"/>
      </dsp:txXfrm>
    </dsp:sp>
    <dsp:sp modelId="{1735AD01-0878-4270-B90C-5A4600810D95}">
      <dsp:nvSpPr>
        <dsp:cNvPr id="0" name=""/>
        <dsp:cNvSpPr/>
      </dsp:nvSpPr>
      <dsp:spPr>
        <a:xfrm>
          <a:off x="3543300" y="0"/>
          <a:ext cx="3543300" cy="2476500"/>
        </a:xfrm>
        <a:prstGeom prst="round1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ar-JO" sz="2200" kern="1200" dirty="0" smtClean="0"/>
            <a:t>تعملان على تطوير العمل تجاه المعايير الحديثة </a:t>
          </a:r>
          <a:endParaRPr lang="en-US" sz="2200" kern="1200" dirty="0"/>
        </a:p>
      </dsp:txBody>
      <dsp:txXfrm>
        <a:off x="3543300" y="0"/>
        <a:ext cx="3543300" cy="1857375"/>
      </dsp:txXfrm>
    </dsp:sp>
    <dsp:sp modelId="{325D1781-742A-4E5F-A3FC-4DD80804EB38}">
      <dsp:nvSpPr>
        <dsp:cNvPr id="0" name=""/>
        <dsp:cNvSpPr/>
      </dsp:nvSpPr>
      <dsp:spPr>
        <a:xfrm rot="10800000">
          <a:off x="0" y="2476500"/>
          <a:ext cx="3543300" cy="2476500"/>
        </a:xfrm>
        <a:prstGeom prst="round1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ar-JO" sz="2200" kern="1200" dirty="0" smtClean="0"/>
            <a:t>تشعران المواطنين و الموظفين بالعدالة </a:t>
          </a:r>
          <a:endParaRPr lang="en-US" sz="2200" kern="1200" dirty="0"/>
        </a:p>
      </dsp:txBody>
      <dsp:txXfrm rot="10800000">
        <a:off x="0" y="3095625"/>
        <a:ext cx="3543300" cy="1857375"/>
      </dsp:txXfrm>
    </dsp:sp>
    <dsp:sp modelId="{E7A4FE1E-7BD5-43D1-9B03-854E4CD746BA}">
      <dsp:nvSpPr>
        <dsp:cNvPr id="0" name=""/>
        <dsp:cNvSpPr/>
      </dsp:nvSpPr>
      <dsp:spPr>
        <a:xfrm rot="5400000">
          <a:off x="4076700" y="1943100"/>
          <a:ext cx="2476500" cy="3543300"/>
        </a:xfrm>
        <a:prstGeom prst="round1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ar-JO" sz="2200" kern="1200" dirty="0" smtClean="0"/>
            <a:t>تؤسسان للتعاون بين العاملين و تطوران قدراتهم في العمل الاجتماعي </a:t>
          </a:r>
          <a:endParaRPr lang="en-US" sz="2200" kern="1200" dirty="0"/>
        </a:p>
      </dsp:txBody>
      <dsp:txXfrm rot="5400000">
        <a:off x="4386262" y="2252662"/>
        <a:ext cx="1857375" cy="3543300"/>
      </dsp:txXfrm>
    </dsp:sp>
    <dsp:sp modelId="{2D737B6C-AC2B-4C21-ABE5-5C2DDC4B1E4B}">
      <dsp:nvSpPr>
        <dsp:cNvPr id="0" name=""/>
        <dsp:cNvSpPr/>
      </dsp:nvSpPr>
      <dsp:spPr>
        <a:xfrm>
          <a:off x="2480309" y="1857375"/>
          <a:ext cx="2125980" cy="1238250"/>
        </a:xfrm>
        <a:prstGeom prst="roundRect">
          <a:avLst/>
        </a:prstGeom>
        <a:solidFill>
          <a:schemeClr val="accent1">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ar-JO" sz="2200" kern="1200" dirty="0" smtClean="0"/>
            <a:t>أهمية النزاهة و الشفافية في العمل </a:t>
          </a:r>
          <a:endParaRPr lang="en-US" sz="2200" kern="1200" dirty="0"/>
        </a:p>
      </dsp:txBody>
      <dsp:txXfrm>
        <a:off x="2480309" y="1857375"/>
        <a:ext cx="2125980" cy="123825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1D64079-BF82-48B4-811C-4C71D16875D0}">
      <dsp:nvSpPr>
        <dsp:cNvPr id="0" name=""/>
        <dsp:cNvSpPr/>
      </dsp:nvSpPr>
      <dsp:spPr>
        <a:xfrm>
          <a:off x="0" y="1121180"/>
          <a:ext cx="8077200" cy="4536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DCEE1D-2585-495F-9FAC-A1C6E9361F73}">
      <dsp:nvSpPr>
        <dsp:cNvPr id="0" name=""/>
        <dsp:cNvSpPr/>
      </dsp:nvSpPr>
      <dsp:spPr>
        <a:xfrm>
          <a:off x="403465" y="35915"/>
          <a:ext cx="5648518" cy="135094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lvl="0" algn="r" defTabSz="1066800">
            <a:lnSpc>
              <a:spcPct val="90000"/>
            </a:lnSpc>
            <a:spcBef>
              <a:spcPct val="0"/>
            </a:spcBef>
            <a:spcAft>
              <a:spcPct val="35000"/>
            </a:spcAft>
          </a:pPr>
          <a:r>
            <a:rPr lang="ar-JO" sz="2400" kern="1200" dirty="0" smtClean="0"/>
            <a:t>وجود الشعور بالتميز و الاحتراف لدى العاملين </a:t>
          </a:r>
          <a:endParaRPr lang="en-US" sz="2400" kern="1200" dirty="0"/>
        </a:p>
      </dsp:txBody>
      <dsp:txXfrm>
        <a:off x="403465" y="35915"/>
        <a:ext cx="5648518" cy="1350945"/>
      </dsp:txXfrm>
    </dsp:sp>
    <dsp:sp modelId="{3C48578B-1166-4DAB-86DC-4792F4C35717}">
      <dsp:nvSpPr>
        <dsp:cNvPr id="0" name=""/>
        <dsp:cNvSpPr/>
      </dsp:nvSpPr>
      <dsp:spPr>
        <a:xfrm>
          <a:off x="0" y="2574862"/>
          <a:ext cx="8077200" cy="4536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4055D7-8F5F-4B45-921E-45B414F5BB51}">
      <dsp:nvSpPr>
        <dsp:cNvPr id="0" name=""/>
        <dsp:cNvSpPr/>
      </dsp:nvSpPr>
      <dsp:spPr>
        <a:xfrm>
          <a:off x="403860" y="1671980"/>
          <a:ext cx="5654040" cy="116856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lvl="0" algn="r" defTabSz="1066800">
            <a:lnSpc>
              <a:spcPct val="90000"/>
            </a:lnSpc>
            <a:spcBef>
              <a:spcPct val="0"/>
            </a:spcBef>
            <a:spcAft>
              <a:spcPct val="35000"/>
            </a:spcAft>
          </a:pPr>
          <a:r>
            <a:rPr lang="ar-JO" sz="2400" kern="1200" dirty="0" smtClean="0"/>
            <a:t>دعم الكفاءة والفاعلية في العمل </a:t>
          </a:r>
          <a:endParaRPr lang="en-US" sz="2400" kern="1200" dirty="0"/>
        </a:p>
      </dsp:txBody>
      <dsp:txXfrm>
        <a:off x="403860" y="1671980"/>
        <a:ext cx="5654040" cy="1168561"/>
      </dsp:txXfrm>
    </dsp:sp>
    <dsp:sp modelId="{CA8892FB-8254-4F8D-84D0-27B8DB782157}">
      <dsp:nvSpPr>
        <dsp:cNvPr id="0" name=""/>
        <dsp:cNvSpPr/>
      </dsp:nvSpPr>
      <dsp:spPr>
        <a:xfrm>
          <a:off x="0" y="4158684"/>
          <a:ext cx="8077200" cy="4536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6051A7-22F6-497B-B514-4224A41B71CE}">
      <dsp:nvSpPr>
        <dsp:cNvPr id="0" name=""/>
        <dsp:cNvSpPr/>
      </dsp:nvSpPr>
      <dsp:spPr>
        <a:xfrm>
          <a:off x="403465" y="3125662"/>
          <a:ext cx="5648518" cy="129870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lvl="0" algn="r" defTabSz="1066800">
            <a:lnSpc>
              <a:spcPct val="90000"/>
            </a:lnSpc>
            <a:spcBef>
              <a:spcPct val="0"/>
            </a:spcBef>
            <a:spcAft>
              <a:spcPct val="35000"/>
            </a:spcAft>
          </a:pPr>
          <a:r>
            <a:rPr lang="ar-JO" sz="2400" kern="1200" dirty="0" smtClean="0"/>
            <a:t>تحديد مستوى انجاز على الجميع الالتزام </a:t>
          </a:r>
          <a:r>
            <a:rPr lang="ar-JO" sz="2400" kern="1200" dirty="0" err="1" smtClean="0"/>
            <a:t>به</a:t>
          </a:r>
          <a:r>
            <a:rPr lang="ar-JO" sz="2400" kern="1200" dirty="0" smtClean="0"/>
            <a:t> في العمل </a:t>
          </a:r>
          <a:endParaRPr lang="en-US" sz="2400" kern="1200" dirty="0"/>
        </a:p>
      </dsp:txBody>
      <dsp:txXfrm>
        <a:off x="403465" y="3125662"/>
        <a:ext cx="5648518" cy="129870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45933FB-92B7-48F0-9EE1-870526F58203}">
      <dsp:nvSpPr>
        <dsp:cNvPr id="0" name=""/>
        <dsp:cNvSpPr/>
      </dsp:nvSpPr>
      <dsp:spPr>
        <a:xfrm>
          <a:off x="3122" y="578"/>
          <a:ext cx="8451955" cy="152638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ar-JO" sz="4000" kern="1200" dirty="0" smtClean="0"/>
            <a:t>وجود دستور للدولة يحدد العلاقة بين الجميع</a:t>
          </a:r>
          <a:endParaRPr lang="en-US" sz="4000" kern="1200" dirty="0"/>
        </a:p>
      </dsp:txBody>
      <dsp:txXfrm>
        <a:off x="3122" y="578"/>
        <a:ext cx="8451955" cy="1526381"/>
      </dsp:txXfrm>
    </dsp:sp>
    <dsp:sp modelId="{C5A31E15-403A-44DC-92F3-4DFB54B9FFC5}">
      <dsp:nvSpPr>
        <dsp:cNvPr id="0" name=""/>
        <dsp:cNvSpPr/>
      </dsp:nvSpPr>
      <dsp:spPr>
        <a:xfrm>
          <a:off x="3122" y="1675209"/>
          <a:ext cx="4055640" cy="152638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ar-JO" sz="3200" kern="1200" dirty="0" smtClean="0"/>
            <a:t>وجود التعددية و </a:t>
          </a:r>
          <a:r>
            <a:rPr lang="ar-JO" sz="3200" kern="1200" dirty="0" err="1" smtClean="0"/>
            <a:t>التشاركية</a:t>
          </a:r>
          <a:r>
            <a:rPr lang="ar-JO" sz="3200" kern="1200" dirty="0" smtClean="0"/>
            <a:t> في القرارات </a:t>
          </a:r>
          <a:endParaRPr lang="en-US" sz="3200" kern="1200" dirty="0"/>
        </a:p>
      </dsp:txBody>
      <dsp:txXfrm>
        <a:off x="3122" y="1675209"/>
        <a:ext cx="4055640" cy="1526381"/>
      </dsp:txXfrm>
    </dsp:sp>
    <dsp:sp modelId="{FD098124-22E2-44F0-97E3-FF9631F3192B}">
      <dsp:nvSpPr>
        <dsp:cNvPr id="0" name=""/>
        <dsp:cNvSpPr/>
      </dsp:nvSpPr>
      <dsp:spPr>
        <a:xfrm>
          <a:off x="3122" y="3349840"/>
          <a:ext cx="4055640" cy="152638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ar-JO" sz="3200" kern="1200" dirty="0" smtClean="0"/>
            <a:t>حرية التعبير و احترام رأي الأقلية</a:t>
          </a:r>
          <a:endParaRPr lang="en-US" sz="3200" kern="1200" dirty="0"/>
        </a:p>
      </dsp:txBody>
      <dsp:txXfrm>
        <a:off x="3122" y="3349840"/>
        <a:ext cx="4055640" cy="1526381"/>
      </dsp:txXfrm>
    </dsp:sp>
    <dsp:sp modelId="{AFF086AF-5417-4CD7-A92A-EEB5EEFC55DC}">
      <dsp:nvSpPr>
        <dsp:cNvPr id="0" name=""/>
        <dsp:cNvSpPr/>
      </dsp:nvSpPr>
      <dsp:spPr>
        <a:xfrm>
          <a:off x="4399436" y="1675209"/>
          <a:ext cx="4055640" cy="152638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ar-JO" sz="3200" kern="1200" dirty="0" smtClean="0"/>
            <a:t>سيادة القانون على الجميع </a:t>
          </a:r>
          <a:endParaRPr lang="en-US" sz="3200" kern="1200" dirty="0"/>
        </a:p>
      </dsp:txBody>
      <dsp:txXfrm>
        <a:off x="4399436" y="1675209"/>
        <a:ext cx="4055640" cy="1526381"/>
      </dsp:txXfrm>
    </dsp:sp>
    <dsp:sp modelId="{6AE9A3AB-BC6F-40E9-9E45-1D7E5C6C7FAB}">
      <dsp:nvSpPr>
        <dsp:cNvPr id="0" name=""/>
        <dsp:cNvSpPr/>
      </dsp:nvSpPr>
      <dsp:spPr>
        <a:xfrm>
          <a:off x="4399436" y="3349840"/>
          <a:ext cx="4055640" cy="152638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ar-JO" sz="3200" kern="1200" dirty="0" smtClean="0"/>
            <a:t>فضل السلطات و تحديدها </a:t>
          </a:r>
          <a:endParaRPr lang="en-US" sz="3200" kern="1200" dirty="0"/>
        </a:p>
      </dsp:txBody>
      <dsp:txXfrm>
        <a:off x="4399436" y="3349840"/>
        <a:ext cx="4055640" cy="1526381"/>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FD46518-B935-4640-A017-E4D751592E86}" type="datetimeFigureOut">
              <a:rPr lang="en-US" smtClean="0"/>
              <a:t>3/22/2017</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9452811C-C5CE-4C84-9B84-2CC791A8666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FD46518-B935-4640-A017-E4D751592E86}" type="datetimeFigureOut">
              <a:rPr lang="en-US" smtClean="0"/>
              <a:t>3/22/2017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452811C-C5CE-4C84-9B84-2CC791A8666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FD46518-B935-4640-A017-E4D751592E86}" type="datetimeFigureOut">
              <a:rPr lang="en-US" smtClean="0"/>
              <a:t>3/22/2017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452811C-C5CE-4C84-9B84-2CC791A8666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FD46518-B935-4640-A017-E4D751592E86}" type="datetimeFigureOut">
              <a:rPr lang="en-US" smtClean="0"/>
              <a:t>3/22/2017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452811C-C5CE-4C84-9B84-2CC791A8666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FD46518-B935-4640-A017-E4D751592E86}" type="datetimeFigureOut">
              <a:rPr lang="en-US" smtClean="0"/>
              <a:t>3/22/2017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452811C-C5CE-4C84-9B84-2CC791A8666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FD46518-B935-4640-A017-E4D751592E86}" type="datetimeFigureOut">
              <a:rPr lang="en-US" smtClean="0"/>
              <a:t>3/22/2017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452811C-C5CE-4C84-9B84-2CC791A8666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FD46518-B935-4640-A017-E4D751592E86}" type="datetimeFigureOut">
              <a:rPr lang="en-US" smtClean="0"/>
              <a:t>3/22/2017</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9452811C-C5CE-4C84-9B84-2CC791A8666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FD46518-B935-4640-A017-E4D751592E86}" type="datetimeFigureOut">
              <a:rPr lang="en-US" smtClean="0"/>
              <a:t>3/22/2017</a:t>
            </a:fld>
            <a:endParaRPr lang="en-US"/>
          </a:p>
        </p:txBody>
      </p:sp>
      <p:sp>
        <p:nvSpPr>
          <p:cNvPr id="8" name="عنصر نائب لرقم الشريحة 7"/>
          <p:cNvSpPr>
            <a:spLocks noGrp="1"/>
          </p:cNvSpPr>
          <p:nvPr>
            <p:ph type="sldNum" sz="quarter" idx="11"/>
          </p:nvPr>
        </p:nvSpPr>
        <p:spPr/>
        <p:txBody>
          <a:bodyPr/>
          <a:lstStyle/>
          <a:p>
            <a:fld id="{9452811C-C5CE-4C84-9B84-2CC791A86660}"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FD46518-B935-4640-A017-E4D751592E86}" type="datetimeFigureOut">
              <a:rPr lang="en-US" smtClean="0"/>
              <a:t>3/22/2017</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9452811C-C5CE-4C84-9B84-2CC791A8666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FD46518-B935-4640-A017-E4D751592E86}" type="datetimeFigureOut">
              <a:rPr lang="en-US" smtClean="0"/>
              <a:t>3/22/2017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8156448" y="6422064"/>
            <a:ext cx="762000" cy="365125"/>
          </a:xfrm>
        </p:spPr>
        <p:txBody>
          <a:bodyPr/>
          <a:lstStyle/>
          <a:p>
            <a:fld id="{9452811C-C5CE-4C84-9B84-2CC791A8666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1FD46518-B935-4640-A017-E4D751592E86}" type="datetimeFigureOut">
              <a:rPr lang="en-US" smtClean="0"/>
              <a:t>3/22/2017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452811C-C5CE-4C84-9B84-2CC791A8666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FD46518-B935-4640-A017-E4D751592E86}" type="datetimeFigureOut">
              <a:rPr lang="en-US" smtClean="0"/>
              <a:t>3/22/2017</a:t>
            </a:fld>
            <a:endParaRPr lang="en-US"/>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9452811C-C5CE-4C84-9B84-2CC791A8666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438400" y="533400"/>
            <a:ext cx="6480048" cy="2301240"/>
          </a:xfrm>
        </p:spPr>
        <p:txBody>
          <a:bodyPr>
            <a:normAutofit/>
          </a:bodyPr>
          <a:lstStyle/>
          <a:p>
            <a:r>
              <a:rPr lang="ar-JO" sz="9600" dirty="0" smtClean="0">
                <a:cs typeface="Akhbar MT" pitchFamily="2" charset="-78"/>
              </a:rPr>
              <a:t>النزاهة و الشفافية </a:t>
            </a:r>
            <a:endParaRPr lang="en-US" sz="9600" dirty="0">
              <a:cs typeface="Akhbar MT" pitchFamily="2" charset="-78"/>
            </a:endParaRPr>
          </a:p>
        </p:txBody>
      </p:sp>
      <p:pic>
        <p:nvPicPr>
          <p:cNvPr id="4" name="صورة 3" descr="download (3).jpg"/>
          <p:cNvPicPr>
            <a:picLocks noChangeAspect="1"/>
          </p:cNvPicPr>
          <p:nvPr/>
        </p:nvPicPr>
        <p:blipFill>
          <a:blip r:embed="rId2" cstate="print"/>
          <a:stretch>
            <a:fillRect/>
          </a:stretch>
        </p:blipFill>
        <p:spPr>
          <a:xfrm>
            <a:off x="533400" y="2438400"/>
            <a:ext cx="2809875" cy="21621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صورة 4" descr="images.jpg"/>
          <p:cNvPicPr>
            <a:picLocks noChangeAspect="1"/>
          </p:cNvPicPr>
          <p:nvPr/>
        </p:nvPicPr>
        <p:blipFill>
          <a:blip r:embed="rId3" cstate="print"/>
          <a:stretch>
            <a:fillRect/>
          </a:stretch>
        </p:blipFill>
        <p:spPr>
          <a:xfrm>
            <a:off x="4800600" y="2362200"/>
            <a:ext cx="3200400" cy="2286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8153400" cy="2316480"/>
          </a:xfrm>
        </p:spPr>
        <p:txBody>
          <a:bodyPr>
            <a:normAutofit/>
          </a:bodyPr>
          <a:lstStyle/>
          <a:p>
            <a:pPr algn="r"/>
            <a:r>
              <a:rPr lang="ar-JO" sz="6000" dirty="0" smtClean="0">
                <a:latin typeface="Andalus" pitchFamily="18" charset="-78"/>
                <a:cs typeface="Andalus" pitchFamily="18" charset="-78"/>
              </a:rPr>
              <a:t>عمل </a:t>
            </a:r>
            <a:r>
              <a:rPr lang="ar-JO" sz="6000" dirty="0" err="1" smtClean="0">
                <a:latin typeface="Andalus" pitchFamily="18" charset="-78"/>
                <a:cs typeface="Andalus" pitchFamily="18" charset="-78"/>
              </a:rPr>
              <a:t>الطالبة </a:t>
            </a:r>
            <a:r>
              <a:rPr lang="ar-JO" sz="6000" dirty="0" smtClean="0">
                <a:latin typeface="Andalus" pitchFamily="18" charset="-78"/>
                <a:cs typeface="Andalus" pitchFamily="18" charset="-78"/>
              </a:rPr>
              <a:t>: حنين راضي الخابوري </a:t>
            </a:r>
            <a:endParaRPr lang="en-US" sz="6000" dirty="0">
              <a:latin typeface="Andalus" pitchFamily="18" charset="-78"/>
              <a:cs typeface="Andalus" pitchFamily="18" charset="-78"/>
            </a:endParaRPr>
          </a:p>
        </p:txBody>
      </p:sp>
      <p:pic>
        <p:nvPicPr>
          <p:cNvPr id="3" name="صورة 2" descr="images (3).jpg"/>
          <p:cNvPicPr>
            <a:picLocks noChangeAspect="1"/>
          </p:cNvPicPr>
          <p:nvPr/>
        </p:nvPicPr>
        <p:blipFill>
          <a:blip r:embed="rId2" cstate="print"/>
          <a:stretch>
            <a:fillRect/>
          </a:stretch>
        </p:blipFill>
        <p:spPr>
          <a:xfrm>
            <a:off x="762000" y="1905000"/>
            <a:ext cx="6172200" cy="4267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67200" y="0"/>
            <a:ext cx="4648200" cy="5105400"/>
          </a:xfrm>
        </p:spPr>
        <p:txBody>
          <a:bodyPr>
            <a:normAutofit/>
          </a:bodyPr>
          <a:lstStyle/>
          <a:p>
            <a:pPr algn="r"/>
            <a:r>
              <a:rPr lang="ar-JO" sz="8000" dirty="0" err="1" smtClean="0">
                <a:cs typeface="Akhbar MT" pitchFamily="2" charset="-78"/>
              </a:rPr>
              <a:t>أولاً </a:t>
            </a:r>
            <a:r>
              <a:rPr lang="ar-JO" sz="8000" dirty="0" smtClean="0">
                <a:cs typeface="Akhbar MT" pitchFamily="2" charset="-78"/>
              </a:rPr>
              <a:t>: مفهوم النزاهة و </a:t>
            </a:r>
            <a:r>
              <a:rPr lang="ar-JO" sz="8000" dirty="0" err="1" smtClean="0">
                <a:cs typeface="Akhbar MT" pitchFamily="2" charset="-78"/>
              </a:rPr>
              <a:t>الشفافية :</a:t>
            </a:r>
            <a:endParaRPr lang="en-US" sz="8000" dirty="0">
              <a:cs typeface="Akhbar MT" pitchFamily="2" charset="-78"/>
            </a:endParaRPr>
          </a:p>
        </p:txBody>
      </p:sp>
      <p:pic>
        <p:nvPicPr>
          <p:cNvPr id="10" name="عنصر نائب للصورة 9" descr="images (2).jpg"/>
          <p:cNvPicPr>
            <a:picLocks noGrp="1" noChangeAspect="1"/>
          </p:cNvPicPr>
          <p:nvPr>
            <p:ph type="pic" idx="1"/>
          </p:nvPr>
        </p:nvPicPr>
        <p:blipFill>
          <a:blip r:embed="rId2" cstate="print"/>
          <a:srcRect l="12548" r="12548"/>
          <a:stretch>
            <a:fillRect/>
          </a:stretch>
        </p:blipFill>
        <p:spPr>
          <a:xfrm>
            <a:off x="228600" y="990600"/>
            <a:ext cx="3960056" cy="4173414"/>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JO" sz="8000" dirty="0" smtClean="0">
                <a:latin typeface="Andalus" pitchFamily="18" charset="-78"/>
                <a:cs typeface="Andalus" pitchFamily="18" charset="-78"/>
              </a:rPr>
              <a:t>تعريف النزاهة </a:t>
            </a:r>
            <a:endParaRPr lang="en-US" sz="8000" dirty="0">
              <a:latin typeface="Andalus" pitchFamily="18" charset="-78"/>
              <a:cs typeface="Andalus" pitchFamily="18" charset="-78"/>
            </a:endParaRPr>
          </a:p>
        </p:txBody>
      </p:sp>
      <p:pic>
        <p:nvPicPr>
          <p:cNvPr id="5" name="عنصر نائب للمحتوى 4" descr="20143261629RN504.jpeg"/>
          <p:cNvPicPr>
            <a:picLocks noGrp="1" noChangeAspect="1"/>
          </p:cNvPicPr>
          <p:nvPr>
            <p:ph sz="half" idx="1"/>
          </p:nvPr>
        </p:nvPicPr>
        <p:blipFill>
          <a:blip r:embed="rId2" cstate="print"/>
          <a:stretch>
            <a:fillRect/>
          </a:stretch>
        </p:blipFill>
        <p:spPr>
          <a:xfrm>
            <a:off x="609600" y="1524000"/>
            <a:ext cx="3810000" cy="3810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عنصر نائب للمحتوى 3"/>
          <p:cNvSpPr>
            <a:spLocks noGrp="1"/>
          </p:cNvSpPr>
          <p:nvPr>
            <p:ph sz="half" idx="2"/>
          </p:nvPr>
        </p:nvSpPr>
        <p:spPr>
          <a:xfrm>
            <a:off x="4191000" y="1447800"/>
            <a:ext cx="4800600" cy="4525963"/>
          </a:xfrm>
        </p:spPr>
        <p:txBody>
          <a:bodyPr>
            <a:normAutofit/>
          </a:bodyPr>
          <a:lstStyle/>
          <a:p>
            <a:pPr algn="r">
              <a:buNone/>
            </a:pPr>
            <a:r>
              <a:rPr lang="ar-JO" sz="4000" dirty="0" smtClean="0">
                <a:latin typeface="Andalus" pitchFamily="18" charset="-78"/>
                <a:cs typeface="Akhbar MT" pitchFamily="2" charset="-78"/>
              </a:rPr>
              <a:t>النزاهة: الإخلاص في العمل والابتعاد عن التحّيز٬ والحفاظ على المصلحة العامة٬ والمال العام٬ وتقديمها على جميع المصالح الأخرى.</a:t>
            </a:r>
            <a:endParaRPr lang="en-US" sz="4000" dirty="0">
              <a:latin typeface="Andalus" pitchFamily="18" charset="-78"/>
              <a:cs typeface="Akhbar MT"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JO" sz="8000" dirty="0" smtClean="0">
                <a:latin typeface="Andalus" pitchFamily="18" charset="-78"/>
                <a:cs typeface="Andalus" pitchFamily="18" charset="-78"/>
              </a:rPr>
              <a:t>تعريف الشفافية </a:t>
            </a:r>
            <a:endParaRPr lang="en-US" sz="8000" dirty="0">
              <a:latin typeface="Andalus" pitchFamily="18" charset="-78"/>
              <a:cs typeface="Andalus" pitchFamily="18" charset="-78"/>
            </a:endParaRPr>
          </a:p>
        </p:txBody>
      </p:sp>
      <p:pic>
        <p:nvPicPr>
          <p:cNvPr id="5" name="عنصر نائب للمحتوى 4" descr="download.jpg"/>
          <p:cNvPicPr>
            <a:picLocks noGrp="1" noChangeAspect="1"/>
          </p:cNvPicPr>
          <p:nvPr>
            <p:ph sz="half" idx="1"/>
          </p:nvPr>
        </p:nvPicPr>
        <p:blipFill>
          <a:blip r:embed="rId2" cstate="print"/>
          <a:stretch>
            <a:fillRect/>
          </a:stretch>
        </p:blipFill>
        <p:spPr>
          <a:xfrm>
            <a:off x="381000" y="1600200"/>
            <a:ext cx="3581400" cy="3429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عنصر نائب للمحتوى 3"/>
          <p:cNvSpPr>
            <a:spLocks noGrp="1"/>
          </p:cNvSpPr>
          <p:nvPr>
            <p:ph sz="half" idx="2"/>
          </p:nvPr>
        </p:nvSpPr>
        <p:spPr>
          <a:xfrm>
            <a:off x="3733800" y="1600200"/>
            <a:ext cx="5029200" cy="4648200"/>
          </a:xfrm>
        </p:spPr>
        <p:txBody>
          <a:bodyPr>
            <a:noAutofit/>
          </a:bodyPr>
          <a:lstStyle/>
          <a:p>
            <a:pPr algn="r">
              <a:buNone/>
            </a:pPr>
            <a:r>
              <a:rPr lang="ar-JO" sz="2800" dirty="0" smtClean="0"/>
              <a:t>الشفافية: الوضوح في شرح العلاقة بين الأفراد في المجتمع ومؤسساته٬ وتوفير المعلومات ونشرها كاملة </a:t>
            </a:r>
            <a:r>
              <a:rPr lang="ar-JO" sz="2800" dirty="0" smtClean="0"/>
              <a:t>للإطلاع </a:t>
            </a:r>
            <a:r>
              <a:rPr lang="ar-JO" sz="2800" dirty="0" smtClean="0"/>
              <a:t>عليها٬ ويجب أن تكون الشفافية في جميع المعاملات والبيانات التي </a:t>
            </a:r>
            <a:r>
              <a:rPr lang="ar-JO" sz="2800" dirty="0" smtClean="0"/>
              <a:t>تقدمها </a:t>
            </a:r>
            <a:r>
              <a:rPr lang="ar-JO" sz="2800" dirty="0" smtClean="0"/>
              <a:t>المؤسسة٬ والقرارات </a:t>
            </a:r>
            <a:r>
              <a:rPr lang="ar-JO" sz="2800" dirty="0" smtClean="0"/>
              <a:t>تتعلق بالأفراد والمجتمع </a:t>
            </a:r>
            <a:r>
              <a:rPr lang="ar-JO" sz="2800" dirty="0" smtClean="0"/>
              <a:t>بعيداً عن </a:t>
            </a:r>
            <a:r>
              <a:rPr lang="ar-JO" sz="2800" dirty="0" err="1" smtClean="0"/>
              <a:t>الغموض.</a:t>
            </a:r>
            <a:r>
              <a:rPr lang="ar-JO" sz="2800" dirty="0" smtClean="0"/>
              <a:t> </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2"/>
          </p:nvPr>
        </p:nvSpPr>
        <p:spPr>
          <a:xfrm>
            <a:off x="457200" y="214424"/>
            <a:ext cx="6934200" cy="914400"/>
          </a:xfrm>
        </p:spPr>
        <p:txBody>
          <a:bodyPr>
            <a:normAutofit/>
          </a:bodyPr>
          <a:lstStyle/>
          <a:p>
            <a:pPr algn="r"/>
            <a:r>
              <a:rPr lang="ar-JO" sz="6000" dirty="0" smtClean="0">
                <a:latin typeface="Andalus" pitchFamily="18" charset="-78"/>
                <a:cs typeface="Andalus" pitchFamily="18" charset="-78"/>
              </a:rPr>
              <a:t>أهمية النزاهة و الشفافية </a:t>
            </a:r>
            <a:endParaRPr lang="en-US" sz="6000" dirty="0">
              <a:latin typeface="Andalus" pitchFamily="18" charset="-78"/>
              <a:cs typeface="Andalus" pitchFamily="18" charset="-78"/>
            </a:endParaRPr>
          </a:p>
        </p:txBody>
      </p:sp>
      <p:graphicFrame>
        <p:nvGraphicFramePr>
          <p:cNvPr id="5" name="عنصر نائب للمحتوى 4"/>
          <p:cNvGraphicFramePr>
            <a:graphicFrameLocks noGrp="1"/>
          </p:cNvGraphicFramePr>
          <p:nvPr>
            <p:ph sz="half" idx="1"/>
          </p:nvPr>
        </p:nvGraphicFramePr>
        <p:xfrm>
          <a:off x="1066800" y="1295400"/>
          <a:ext cx="70866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2"/>
          </p:nvPr>
        </p:nvSpPr>
        <p:spPr>
          <a:xfrm>
            <a:off x="457200" y="214424"/>
            <a:ext cx="8153400" cy="914400"/>
          </a:xfrm>
        </p:spPr>
        <p:txBody>
          <a:bodyPr>
            <a:normAutofit/>
          </a:bodyPr>
          <a:lstStyle/>
          <a:p>
            <a:pPr algn="r"/>
            <a:r>
              <a:rPr lang="ar-JO" sz="6000" dirty="0" smtClean="0">
                <a:latin typeface="Andalus" pitchFamily="18" charset="-78"/>
                <a:cs typeface="Andalus" pitchFamily="18" charset="-78"/>
              </a:rPr>
              <a:t>عناصر </a:t>
            </a:r>
            <a:r>
              <a:rPr lang="ar-JO" sz="6000" dirty="0" err="1" smtClean="0">
                <a:latin typeface="Andalus" pitchFamily="18" charset="-78"/>
                <a:cs typeface="Andalus" pitchFamily="18" charset="-78"/>
              </a:rPr>
              <a:t>تفعيل</a:t>
            </a:r>
            <a:r>
              <a:rPr lang="ar-JO" sz="6000" dirty="0" smtClean="0">
                <a:latin typeface="Andalus" pitchFamily="18" charset="-78"/>
                <a:cs typeface="Andalus" pitchFamily="18" charset="-78"/>
              </a:rPr>
              <a:t> النزاهة و الشفافية </a:t>
            </a:r>
            <a:endParaRPr lang="en-US" sz="6000" dirty="0">
              <a:latin typeface="Andalus" pitchFamily="18" charset="-78"/>
              <a:cs typeface="Andalus" pitchFamily="18" charset="-78"/>
            </a:endParaRPr>
          </a:p>
        </p:txBody>
      </p:sp>
      <p:graphicFrame>
        <p:nvGraphicFramePr>
          <p:cNvPr id="5" name="عنصر نائب للمحتوى 4"/>
          <p:cNvGraphicFramePr>
            <a:graphicFrameLocks noGrp="1"/>
          </p:cNvGraphicFramePr>
          <p:nvPr>
            <p:ph sz="half" idx="1"/>
          </p:nvPr>
        </p:nvGraphicFramePr>
        <p:xfrm>
          <a:off x="457200" y="1524000"/>
          <a:ext cx="80772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153400" cy="1143000"/>
          </a:xfrm>
        </p:spPr>
        <p:txBody>
          <a:bodyPr>
            <a:normAutofit/>
          </a:bodyPr>
          <a:lstStyle/>
          <a:p>
            <a:pPr algn="r"/>
            <a:r>
              <a:rPr lang="ar-JO" sz="5400" dirty="0" smtClean="0">
                <a:latin typeface="Andalus" pitchFamily="18" charset="-78"/>
                <a:cs typeface="Andalus" pitchFamily="18" charset="-78"/>
              </a:rPr>
              <a:t>مؤشرات وجود النزاهة و الشفافية </a:t>
            </a:r>
            <a:endParaRPr lang="en-US" sz="5400" dirty="0">
              <a:latin typeface="Andalus" pitchFamily="18" charset="-78"/>
              <a:cs typeface="Andalus" pitchFamily="18" charset="-78"/>
            </a:endParaRPr>
          </a:p>
        </p:txBody>
      </p:sp>
      <p:graphicFrame>
        <p:nvGraphicFramePr>
          <p:cNvPr id="4" name="عنصر نائب للمحتوى 3"/>
          <p:cNvGraphicFramePr>
            <a:graphicFrameLocks noGrp="1"/>
          </p:cNvGraphicFramePr>
          <p:nvPr>
            <p:ph idx="1"/>
          </p:nvPr>
        </p:nvGraphicFramePr>
        <p:xfrm>
          <a:off x="457200" y="1600200"/>
          <a:ext cx="84582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JO" sz="8800" dirty="0" smtClean="0">
                <a:latin typeface="Andalus" pitchFamily="18" charset="-78"/>
                <a:cs typeface="Andalus" pitchFamily="18" charset="-78"/>
              </a:rPr>
              <a:t>حل أسئلة </a:t>
            </a:r>
            <a:r>
              <a:rPr lang="ar-JO" sz="8800" dirty="0" err="1" smtClean="0">
                <a:latin typeface="Andalus" pitchFamily="18" charset="-78"/>
                <a:cs typeface="Andalus" pitchFamily="18" charset="-78"/>
              </a:rPr>
              <a:t>الدرس :</a:t>
            </a:r>
            <a:endParaRPr lang="en-US" sz="8800" dirty="0">
              <a:latin typeface="Andalus" pitchFamily="18" charset="-78"/>
              <a:cs typeface="Andalus" pitchFamily="18" charset="-78"/>
            </a:endParaRPr>
          </a:p>
        </p:txBody>
      </p:sp>
      <p:sp>
        <p:nvSpPr>
          <p:cNvPr id="3" name="عنصر نائب للمحتوى 2"/>
          <p:cNvSpPr>
            <a:spLocks noGrp="1"/>
          </p:cNvSpPr>
          <p:nvPr>
            <p:ph idx="1"/>
          </p:nvPr>
        </p:nvSpPr>
        <p:spPr>
          <a:xfrm>
            <a:off x="457200" y="1600200"/>
            <a:ext cx="8458200" cy="5029200"/>
          </a:xfrm>
        </p:spPr>
        <p:txBody>
          <a:bodyPr>
            <a:normAutofit/>
          </a:bodyPr>
          <a:lstStyle/>
          <a:p>
            <a:pPr algn="r">
              <a:buNone/>
            </a:pPr>
            <a:r>
              <a:rPr lang="ar-JO" dirty="0" smtClean="0"/>
              <a:t>السؤال الأول: </a:t>
            </a:r>
            <a:r>
              <a:rPr lang="ar-JO" dirty="0" err="1" smtClean="0"/>
              <a:t>التعريفات:</a:t>
            </a:r>
            <a:r>
              <a:rPr lang="ar-JO" dirty="0" smtClean="0"/>
              <a:t> </a:t>
            </a:r>
            <a:endParaRPr lang="ar-JO" dirty="0" smtClean="0"/>
          </a:p>
          <a:p>
            <a:pPr algn="r">
              <a:buNone/>
            </a:pPr>
            <a:r>
              <a:rPr lang="ar-JO" dirty="0" smtClean="0"/>
              <a:t>النزاهة</a:t>
            </a:r>
            <a:r>
              <a:rPr lang="ar-JO" dirty="0" smtClean="0"/>
              <a:t>: الإخلاص في العمل والابتعاد عن التحّيز٬ والحفاظ على المصلحة العامة٬ والمال العام٬ وتقديمها على جميع المصالح </a:t>
            </a:r>
            <a:r>
              <a:rPr lang="ar-JO" dirty="0" err="1" smtClean="0"/>
              <a:t>الأخرى.</a:t>
            </a:r>
            <a:r>
              <a:rPr lang="ar-JO" dirty="0" smtClean="0"/>
              <a:t> </a:t>
            </a:r>
            <a:endParaRPr lang="ar-JO" dirty="0" smtClean="0"/>
          </a:p>
          <a:p>
            <a:pPr algn="r">
              <a:buNone/>
            </a:pPr>
            <a:r>
              <a:rPr lang="ar-JO" dirty="0" smtClean="0"/>
              <a:t>الشفافية</a:t>
            </a:r>
            <a:r>
              <a:rPr lang="ar-JO" dirty="0" smtClean="0"/>
              <a:t>: الوضوح في شرح العلاقة بين الأفراد في المجتمع ومؤسساته٬ وتوفير المعلومات ونشرها كاملة </a:t>
            </a:r>
            <a:r>
              <a:rPr lang="ar-JO" dirty="0" smtClean="0"/>
              <a:t>للإطلاع </a:t>
            </a:r>
            <a:r>
              <a:rPr lang="ar-JO" dirty="0" smtClean="0"/>
              <a:t>عليها٬ ويجب أن تكون الشفافية في جميع المعاملات والبيانات التي تقدمها المؤسسة٬ والقرارات التي تتعلق بالأفراد والمجتمع بعيداً عن </a:t>
            </a:r>
            <a:r>
              <a:rPr lang="ar-JO" dirty="0" err="1" smtClean="0"/>
              <a:t>الغموض.</a:t>
            </a:r>
            <a:r>
              <a:rPr lang="ar-JO"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8458200" cy="6050280"/>
          </a:xfrm>
        </p:spPr>
        <p:txBody>
          <a:bodyPr>
            <a:noAutofit/>
          </a:bodyPr>
          <a:lstStyle/>
          <a:p>
            <a:pPr algn="r"/>
            <a:r>
              <a:rPr lang="ar-JO" sz="3200" dirty="0" smtClean="0"/>
              <a:t>السؤال </a:t>
            </a:r>
            <a:r>
              <a:rPr lang="ar-JO" sz="3200" dirty="0" smtClean="0"/>
              <a:t>الثاني: آثار انتشار النزاهة والشفافية في المجتمع: إن انتشار </a:t>
            </a:r>
            <a:r>
              <a:rPr lang="ar-JO" sz="3200" dirty="0" err="1" smtClean="0"/>
              <a:t>مبادىء</a:t>
            </a:r>
            <a:r>
              <a:rPr lang="ar-JO" sz="3200" dirty="0" smtClean="0"/>
              <a:t> النزاهة والشفافية في العمل والمجتمع ينعكس على العمل والإنتاج ونهوض المجتمع وازدهاره٬ فالنزاهة تضمن وجود آلية واضحة وشاملة للعمل لمختلف السلطات </a:t>
            </a:r>
            <a:r>
              <a:rPr lang="ar-JO" sz="3200" dirty="0" err="1" smtClean="0"/>
              <a:t>والأفارد</a:t>
            </a:r>
            <a:r>
              <a:rPr lang="ar-JO" sz="3200" dirty="0" smtClean="0"/>
              <a:t> في المجتمع والدولة٬ وأما الشفافية فهي تك </a:t>
            </a:r>
            <a:r>
              <a:rPr lang="ar-JO" sz="3200" dirty="0" err="1" smtClean="0"/>
              <a:t>ّرس</a:t>
            </a:r>
            <a:r>
              <a:rPr lang="ar-JO" sz="3200" dirty="0" smtClean="0"/>
              <a:t> مفاهيم الديمقراطية والحرية على أساس رئيس لنجاح المحاسبة في العمل وتطبيق القوانين٬ وغياب النزاهة والشفافية في العمل والمجتمع يؤديان إلى ظهور الفساد بكافة أشكاله</a:t>
            </a:r>
            <a:endParaRPr lang="en-US" sz="3200" dirty="0"/>
          </a:p>
        </p:txBody>
      </p:sp>
    </p:spTree>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56</TotalTime>
  <Words>328</Words>
  <Application>Microsoft Office PowerPoint</Application>
  <PresentationFormat>عرض على الشاشة (3:4)‏</PresentationFormat>
  <Paragraphs>28</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تقنية</vt:lpstr>
      <vt:lpstr>النزاهة و الشفافية </vt:lpstr>
      <vt:lpstr>أولاً : مفهوم النزاهة و الشفافية :</vt:lpstr>
      <vt:lpstr>تعريف النزاهة </vt:lpstr>
      <vt:lpstr>تعريف الشفافية </vt:lpstr>
      <vt:lpstr>الشريحة 5</vt:lpstr>
      <vt:lpstr>الشريحة 6</vt:lpstr>
      <vt:lpstr>مؤشرات وجود النزاهة و الشفافية </vt:lpstr>
      <vt:lpstr>حل أسئلة الدرس :</vt:lpstr>
      <vt:lpstr>السؤال الثاني: آثار انتشار النزاهة والشفافية في المجتمع: إن انتشار مبادىء النزاهة والشفافية في العمل والمجتمع ينعكس على العمل والإنتاج ونهوض المجتمع وازدهاره٬ فالنزاهة تضمن وجود آلية واضحة وشاملة للعمل لمختلف السلطات والأفارد في المجتمع والدولة٬ وأما الشفافية فهي تك ّرس مفاهيم الديمقراطية والحرية على أساس رئيس لنجاح المحاسبة في العمل وتطبيق القوانين٬ وغياب النزاهة والشفافية في العمل والمجتمع يؤديان إلى ظهور الفساد بكافة أشكاله</vt:lpstr>
      <vt:lpstr>عمل الطالبة : حنين راضي الخابوري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النزاهة و الشفافية </dc:title>
  <dc:creator>user</dc:creator>
  <cp:lastModifiedBy>user</cp:lastModifiedBy>
  <cp:revision>1</cp:revision>
  <dcterms:created xsi:type="dcterms:W3CDTF">2017-03-22T19:03:28Z</dcterms:created>
  <dcterms:modified xsi:type="dcterms:W3CDTF">2017-03-22T20:00:21Z</dcterms:modified>
</cp:coreProperties>
</file>