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39261-4419-4CE3-9387-648B13A0897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JO"/>
        </a:p>
      </dgm:t>
    </dgm:pt>
    <dgm:pt modelId="{F31E4B62-BC34-4658-9F1B-9F89A9736F95}">
      <dgm:prSet phldrT="[Text]"/>
      <dgm:spPr/>
      <dgm:t>
        <a:bodyPr/>
        <a:lstStyle/>
        <a:p>
          <a:pPr rtl="1"/>
          <a:r>
            <a:rPr lang="ar-JO" dirty="0" smtClean="0"/>
            <a:t>اهداف الجمعيات والمنظمات النسائية في الاردن </a:t>
          </a:r>
          <a:endParaRPr lang="ar-JO" dirty="0"/>
        </a:p>
      </dgm:t>
    </dgm:pt>
    <dgm:pt modelId="{1D4A2E3C-7681-4BAC-83DC-2A596B63F641}" type="parTrans" cxnId="{0B29A23F-289F-491B-B965-94CFB4CDB114}">
      <dgm:prSet/>
      <dgm:spPr/>
      <dgm:t>
        <a:bodyPr/>
        <a:lstStyle/>
        <a:p>
          <a:pPr rtl="1"/>
          <a:endParaRPr lang="ar-JO"/>
        </a:p>
      </dgm:t>
    </dgm:pt>
    <dgm:pt modelId="{3E57B1DE-0449-446D-99EF-C72C7CAA80A1}" type="sibTrans" cxnId="{0B29A23F-289F-491B-B965-94CFB4CDB114}">
      <dgm:prSet/>
      <dgm:spPr/>
      <dgm:t>
        <a:bodyPr/>
        <a:lstStyle/>
        <a:p>
          <a:pPr rtl="1"/>
          <a:endParaRPr lang="ar-JO"/>
        </a:p>
      </dgm:t>
    </dgm:pt>
    <dgm:pt modelId="{0A5AA233-86FB-46B4-A630-98279B62E43B}">
      <dgm:prSet phldrT="[Text]"/>
      <dgm:spPr/>
      <dgm:t>
        <a:bodyPr/>
        <a:lstStyle/>
        <a:p>
          <a:pPr rtl="1"/>
          <a:r>
            <a:rPr lang="ar-JO" dirty="0" smtClean="0"/>
            <a:t>توثيق اواصر التعاون بين الهيئات التطوعية والنسائية في الاردن, والهيئات العربية والدولية المماثلة.</a:t>
          </a:r>
          <a:endParaRPr lang="ar-JO" dirty="0"/>
        </a:p>
      </dgm:t>
    </dgm:pt>
    <dgm:pt modelId="{24D53B64-13D9-4152-BA53-6011C2B965B4}" type="parTrans" cxnId="{9BFDF5A2-7571-4CCE-A058-03250817FA55}">
      <dgm:prSet/>
      <dgm:spPr/>
      <dgm:t>
        <a:bodyPr/>
        <a:lstStyle/>
        <a:p>
          <a:pPr rtl="1"/>
          <a:endParaRPr lang="ar-JO" dirty="0"/>
        </a:p>
      </dgm:t>
    </dgm:pt>
    <dgm:pt modelId="{838EF609-4827-4323-86DB-EBF856D3B7C2}" type="sibTrans" cxnId="{9BFDF5A2-7571-4CCE-A058-03250817FA55}">
      <dgm:prSet/>
      <dgm:spPr/>
      <dgm:t>
        <a:bodyPr/>
        <a:lstStyle/>
        <a:p>
          <a:pPr rtl="1"/>
          <a:endParaRPr lang="ar-JO"/>
        </a:p>
      </dgm:t>
    </dgm:pt>
    <dgm:pt modelId="{D1FE0513-E5FB-4459-8412-456CF32840CF}">
      <dgm:prSet phldrT="[Text]"/>
      <dgm:spPr/>
      <dgm:t>
        <a:bodyPr/>
        <a:lstStyle/>
        <a:p>
          <a:pPr rtl="1"/>
          <a:r>
            <a:rPr lang="ar-JO" dirty="0" smtClean="0"/>
            <a:t>السعي الى رفع مكانة المرأة الاردنية في الحياة الاجتماعية والسياسية.</a:t>
          </a:r>
          <a:endParaRPr lang="ar-JO" dirty="0"/>
        </a:p>
      </dgm:t>
    </dgm:pt>
    <dgm:pt modelId="{18103EC5-D520-4C5F-8E97-08DBA6D81ED4}" type="parTrans" cxnId="{7E05A1CD-E4E0-4E2A-A7BC-A37016642444}">
      <dgm:prSet/>
      <dgm:spPr/>
      <dgm:t>
        <a:bodyPr/>
        <a:lstStyle/>
        <a:p>
          <a:pPr rtl="1"/>
          <a:endParaRPr lang="ar-JO" dirty="0"/>
        </a:p>
      </dgm:t>
    </dgm:pt>
    <dgm:pt modelId="{0B193166-A842-4066-AE2D-A0A691A30F60}" type="sibTrans" cxnId="{7E05A1CD-E4E0-4E2A-A7BC-A37016642444}">
      <dgm:prSet/>
      <dgm:spPr/>
      <dgm:t>
        <a:bodyPr/>
        <a:lstStyle/>
        <a:p>
          <a:pPr rtl="1"/>
          <a:endParaRPr lang="ar-JO"/>
        </a:p>
      </dgm:t>
    </dgm:pt>
    <dgm:pt modelId="{05DFE648-0CD7-4507-B5B1-2FFE43B09F0D}">
      <dgm:prSet/>
      <dgm:spPr/>
      <dgm:t>
        <a:bodyPr/>
        <a:lstStyle/>
        <a:p>
          <a:pPr rtl="1"/>
          <a:r>
            <a:rPr lang="ar-JO" dirty="0" smtClean="0"/>
            <a:t>رفع مستوى اداء المرأة الاردنية اقتصاديا وفي مختلف المهن والأعمال التي تتولاها.</a:t>
          </a:r>
          <a:endParaRPr lang="ar-JO" dirty="0"/>
        </a:p>
      </dgm:t>
    </dgm:pt>
    <dgm:pt modelId="{5A57BE38-26D1-409B-A619-05901CF35DE9}" type="parTrans" cxnId="{3B870972-8715-4627-80F5-021606B86014}">
      <dgm:prSet/>
      <dgm:spPr/>
      <dgm:t>
        <a:bodyPr/>
        <a:lstStyle/>
        <a:p>
          <a:pPr rtl="1"/>
          <a:endParaRPr lang="ar-JO" dirty="0"/>
        </a:p>
      </dgm:t>
    </dgm:pt>
    <dgm:pt modelId="{73F58465-2392-45FE-87F8-940ABAF0B801}" type="sibTrans" cxnId="{3B870972-8715-4627-80F5-021606B86014}">
      <dgm:prSet/>
      <dgm:spPr/>
      <dgm:t>
        <a:bodyPr/>
        <a:lstStyle/>
        <a:p>
          <a:pPr rtl="1"/>
          <a:endParaRPr lang="ar-JO"/>
        </a:p>
      </dgm:t>
    </dgm:pt>
    <dgm:pt modelId="{C2EB07E6-12DB-40B9-8A65-AE223D46B258}">
      <dgm:prSet/>
      <dgm:spPr/>
      <dgm:t>
        <a:bodyPr/>
        <a:lstStyle/>
        <a:p>
          <a:pPr rtl="1"/>
          <a:r>
            <a:rPr lang="ar-JO" dirty="0" smtClean="0"/>
            <a:t>الاهتمام بالمستوى الصحي للمرأة, وعمل برامج توعية للاهتمام بصحة المرأة.</a:t>
          </a:r>
          <a:endParaRPr lang="ar-JO" dirty="0"/>
        </a:p>
      </dgm:t>
    </dgm:pt>
    <dgm:pt modelId="{D0335973-43CB-407B-9CB6-F033751BC2F2}" type="parTrans" cxnId="{5B231799-477A-45AA-8A7D-42A125C4E7CC}">
      <dgm:prSet/>
      <dgm:spPr/>
      <dgm:t>
        <a:bodyPr/>
        <a:lstStyle/>
        <a:p>
          <a:pPr rtl="1"/>
          <a:endParaRPr lang="ar-JO" dirty="0"/>
        </a:p>
      </dgm:t>
    </dgm:pt>
    <dgm:pt modelId="{1B3C6657-D315-4FEF-BCD3-5A885924260D}" type="sibTrans" cxnId="{5B231799-477A-45AA-8A7D-42A125C4E7CC}">
      <dgm:prSet/>
      <dgm:spPr/>
      <dgm:t>
        <a:bodyPr/>
        <a:lstStyle/>
        <a:p>
          <a:pPr rtl="1"/>
          <a:endParaRPr lang="ar-JO"/>
        </a:p>
      </dgm:t>
    </dgm:pt>
    <dgm:pt modelId="{464AABE4-6604-4E8F-A094-0673C3B821E5}" type="pres">
      <dgm:prSet presAssocID="{C1239261-4419-4CE3-9387-648B13A0897F}" presName="hierChild1" presStyleCnt="0">
        <dgm:presLayoutVars>
          <dgm:orgChart val="1"/>
          <dgm:chPref val="1"/>
          <dgm:dir/>
          <dgm:animOne val="branch"/>
          <dgm:animLvl val="lvl"/>
          <dgm:resizeHandles/>
        </dgm:presLayoutVars>
      </dgm:prSet>
      <dgm:spPr/>
      <dgm:t>
        <a:bodyPr/>
        <a:lstStyle/>
        <a:p>
          <a:pPr rtl="1"/>
          <a:endParaRPr lang="ar-JO"/>
        </a:p>
      </dgm:t>
    </dgm:pt>
    <dgm:pt modelId="{0FA70AC1-E969-4879-86B7-E1E321DE646D}" type="pres">
      <dgm:prSet presAssocID="{F31E4B62-BC34-4658-9F1B-9F89A9736F95}" presName="hierRoot1" presStyleCnt="0">
        <dgm:presLayoutVars>
          <dgm:hierBranch val="init"/>
        </dgm:presLayoutVars>
      </dgm:prSet>
      <dgm:spPr/>
    </dgm:pt>
    <dgm:pt modelId="{80E16CE4-C993-4C39-9B45-06D9CC7DD5A2}" type="pres">
      <dgm:prSet presAssocID="{F31E4B62-BC34-4658-9F1B-9F89A9736F95}" presName="rootComposite1" presStyleCnt="0"/>
      <dgm:spPr/>
    </dgm:pt>
    <dgm:pt modelId="{FE9B3C59-2B4D-4F02-8269-6F397A185E95}" type="pres">
      <dgm:prSet presAssocID="{F31E4B62-BC34-4658-9F1B-9F89A9736F95}" presName="rootText1" presStyleLbl="node0" presStyleIdx="0" presStyleCnt="1" custScaleX="298676">
        <dgm:presLayoutVars>
          <dgm:chPref val="3"/>
        </dgm:presLayoutVars>
      </dgm:prSet>
      <dgm:spPr/>
      <dgm:t>
        <a:bodyPr/>
        <a:lstStyle/>
        <a:p>
          <a:pPr rtl="1"/>
          <a:endParaRPr lang="ar-JO"/>
        </a:p>
      </dgm:t>
    </dgm:pt>
    <dgm:pt modelId="{AF7046DF-A462-4478-A8E2-5D0F112C9EBE}" type="pres">
      <dgm:prSet presAssocID="{F31E4B62-BC34-4658-9F1B-9F89A9736F95}" presName="rootConnector1" presStyleLbl="node1" presStyleIdx="0" presStyleCnt="0"/>
      <dgm:spPr/>
      <dgm:t>
        <a:bodyPr/>
        <a:lstStyle/>
        <a:p>
          <a:pPr rtl="1"/>
          <a:endParaRPr lang="ar-JO"/>
        </a:p>
      </dgm:t>
    </dgm:pt>
    <dgm:pt modelId="{89435718-E668-42B8-9D00-89592A641A07}" type="pres">
      <dgm:prSet presAssocID="{F31E4B62-BC34-4658-9F1B-9F89A9736F95}" presName="hierChild2" presStyleCnt="0"/>
      <dgm:spPr/>
    </dgm:pt>
    <dgm:pt modelId="{5873FD21-0223-4C05-8A6E-9F37A7C560AC}" type="pres">
      <dgm:prSet presAssocID="{24D53B64-13D9-4152-BA53-6011C2B965B4}" presName="Name37" presStyleLbl="parChTrans1D2" presStyleIdx="0" presStyleCnt="4"/>
      <dgm:spPr/>
      <dgm:t>
        <a:bodyPr/>
        <a:lstStyle/>
        <a:p>
          <a:pPr rtl="1"/>
          <a:endParaRPr lang="ar-JO"/>
        </a:p>
      </dgm:t>
    </dgm:pt>
    <dgm:pt modelId="{DE64B29A-DD0D-4C07-A6E4-6ACF1C4F1BAC}" type="pres">
      <dgm:prSet presAssocID="{0A5AA233-86FB-46B4-A630-98279B62E43B}" presName="hierRoot2" presStyleCnt="0">
        <dgm:presLayoutVars>
          <dgm:hierBranch val="init"/>
        </dgm:presLayoutVars>
      </dgm:prSet>
      <dgm:spPr/>
    </dgm:pt>
    <dgm:pt modelId="{4A4FBBD3-3FF4-49C9-AA64-275002689981}" type="pres">
      <dgm:prSet presAssocID="{0A5AA233-86FB-46B4-A630-98279B62E43B}" presName="rootComposite" presStyleCnt="0"/>
      <dgm:spPr/>
    </dgm:pt>
    <dgm:pt modelId="{3B59ADF1-04E5-4B87-9259-96D0B66704B8}" type="pres">
      <dgm:prSet presAssocID="{0A5AA233-86FB-46B4-A630-98279B62E43B}" presName="rootText" presStyleLbl="node2" presStyleIdx="0" presStyleCnt="4" custScaleY="245527">
        <dgm:presLayoutVars>
          <dgm:chPref val="3"/>
        </dgm:presLayoutVars>
      </dgm:prSet>
      <dgm:spPr/>
      <dgm:t>
        <a:bodyPr/>
        <a:lstStyle/>
        <a:p>
          <a:pPr rtl="1"/>
          <a:endParaRPr lang="ar-JO"/>
        </a:p>
      </dgm:t>
    </dgm:pt>
    <dgm:pt modelId="{EDA7B4DF-09A4-4FD2-9B43-CCF3221BF819}" type="pres">
      <dgm:prSet presAssocID="{0A5AA233-86FB-46B4-A630-98279B62E43B}" presName="rootConnector" presStyleLbl="node2" presStyleIdx="0" presStyleCnt="4"/>
      <dgm:spPr/>
      <dgm:t>
        <a:bodyPr/>
        <a:lstStyle/>
        <a:p>
          <a:pPr rtl="1"/>
          <a:endParaRPr lang="ar-JO"/>
        </a:p>
      </dgm:t>
    </dgm:pt>
    <dgm:pt modelId="{84683BE3-31F7-46EE-8683-3C0A116E971D}" type="pres">
      <dgm:prSet presAssocID="{0A5AA233-86FB-46B4-A630-98279B62E43B}" presName="hierChild4" presStyleCnt="0"/>
      <dgm:spPr/>
    </dgm:pt>
    <dgm:pt modelId="{51C62D88-1A4E-4035-92F9-03A0C5B2FB80}" type="pres">
      <dgm:prSet presAssocID="{0A5AA233-86FB-46B4-A630-98279B62E43B}" presName="hierChild5" presStyleCnt="0"/>
      <dgm:spPr/>
    </dgm:pt>
    <dgm:pt modelId="{5A2AFEDC-974F-4356-BFEA-19967A3CDC09}" type="pres">
      <dgm:prSet presAssocID="{18103EC5-D520-4C5F-8E97-08DBA6D81ED4}" presName="Name37" presStyleLbl="parChTrans1D2" presStyleIdx="1" presStyleCnt="4"/>
      <dgm:spPr/>
      <dgm:t>
        <a:bodyPr/>
        <a:lstStyle/>
        <a:p>
          <a:pPr rtl="1"/>
          <a:endParaRPr lang="ar-JO"/>
        </a:p>
      </dgm:t>
    </dgm:pt>
    <dgm:pt modelId="{9F33CE11-4CCC-4621-A3EF-65EE3C7B02D3}" type="pres">
      <dgm:prSet presAssocID="{D1FE0513-E5FB-4459-8412-456CF32840CF}" presName="hierRoot2" presStyleCnt="0">
        <dgm:presLayoutVars>
          <dgm:hierBranch val="init"/>
        </dgm:presLayoutVars>
      </dgm:prSet>
      <dgm:spPr/>
    </dgm:pt>
    <dgm:pt modelId="{39DF97F3-D504-47C1-8C42-13E5C95E4FB9}" type="pres">
      <dgm:prSet presAssocID="{D1FE0513-E5FB-4459-8412-456CF32840CF}" presName="rootComposite" presStyleCnt="0"/>
      <dgm:spPr/>
    </dgm:pt>
    <dgm:pt modelId="{EBCCB740-ACCA-49D6-98F6-682B78114898}" type="pres">
      <dgm:prSet presAssocID="{D1FE0513-E5FB-4459-8412-456CF32840CF}" presName="rootText" presStyleLbl="node2" presStyleIdx="1" presStyleCnt="4" custScaleY="245527">
        <dgm:presLayoutVars>
          <dgm:chPref val="3"/>
        </dgm:presLayoutVars>
      </dgm:prSet>
      <dgm:spPr/>
      <dgm:t>
        <a:bodyPr/>
        <a:lstStyle/>
        <a:p>
          <a:pPr rtl="1"/>
          <a:endParaRPr lang="ar-JO"/>
        </a:p>
      </dgm:t>
    </dgm:pt>
    <dgm:pt modelId="{866C9FFF-768A-4766-9DC3-42697F67ED2A}" type="pres">
      <dgm:prSet presAssocID="{D1FE0513-E5FB-4459-8412-456CF32840CF}" presName="rootConnector" presStyleLbl="node2" presStyleIdx="1" presStyleCnt="4"/>
      <dgm:spPr/>
      <dgm:t>
        <a:bodyPr/>
        <a:lstStyle/>
        <a:p>
          <a:pPr rtl="1"/>
          <a:endParaRPr lang="ar-JO"/>
        </a:p>
      </dgm:t>
    </dgm:pt>
    <dgm:pt modelId="{0571A9E4-8B21-41FF-9808-6585C079CCBD}" type="pres">
      <dgm:prSet presAssocID="{D1FE0513-E5FB-4459-8412-456CF32840CF}" presName="hierChild4" presStyleCnt="0"/>
      <dgm:spPr/>
    </dgm:pt>
    <dgm:pt modelId="{4EC05B5E-13EB-48C3-A774-0F5F3DB4B077}" type="pres">
      <dgm:prSet presAssocID="{D1FE0513-E5FB-4459-8412-456CF32840CF}" presName="hierChild5" presStyleCnt="0"/>
      <dgm:spPr/>
    </dgm:pt>
    <dgm:pt modelId="{C19BD21A-C0C2-4CD9-9101-29C570D3697B}" type="pres">
      <dgm:prSet presAssocID="{D0335973-43CB-407B-9CB6-F033751BC2F2}" presName="Name37" presStyleLbl="parChTrans1D2" presStyleIdx="2" presStyleCnt="4"/>
      <dgm:spPr/>
      <dgm:t>
        <a:bodyPr/>
        <a:lstStyle/>
        <a:p>
          <a:pPr rtl="1"/>
          <a:endParaRPr lang="ar-JO"/>
        </a:p>
      </dgm:t>
    </dgm:pt>
    <dgm:pt modelId="{A7CCF8C6-D46D-4B1C-B2DB-5A63B6ED6D77}" type="pres">
      <dgm:prSet presAssocID="{C2EB07E6-12DB-40B9-8A65-AE223D46B258}" presName="hierRoot2" presStyleCnt="0">
        <dgm:presLayoutVars>
          <dgm:hierBranch val="init"/>
        </dgm:presLayoutVars>
      </dgm:prSet>
      <dgm:spPr/>
    </dgm:pt>
    <dgm:pt modelId="{F7FBCCC4-5887-400B-A672-1D12BD864740}" type="pres">
      <dgm:prSet presAssocID="{C2EB07E6-12DB-40B9-8A65-AE223D46B258}" presName="rootComposite" presStyleCnt="0"/>
      <dgm:spPr/>
    </dgm:pt>
    <dgm:pt modelId="{090490B5-0D2F-40F6-BE21-8DC56B4429FA}" type="pres">
      <dgm:prSet presAssocID="{C2EB07E6-12DB-40B9-8A65-AE223D46B258}" presName="rootText" presStyleLbl="node2" presStyleIdx="2" presStyleCnt="4" custScaleY="246925">
        <dgm:presLayoutVars>
          <dgm:chPref val="3"/>
        </dgm:presLayoutVars>
      </dgm:prSet>
      <dgm:spPr/>
      <dgm:t>
        <a:bodyPr/>
        <a:lstStyle/>
        <a:p>
          <a:pPr rtl="1"/>
          <a:endParaRPr lang="ar-JO"/>
        </a:p>
      </dgm:t>
    </dgm:pt>
    <dgm:pt modelId="{33DF6846-6568-4608-9A20-3478A7E3F674}" type="pres">
      <dgm:prSet presAssocID="{C2EB07E6-12DB-40B9-8A65-AE223D46B258}" presName="rootConnector" presStyleLbl="node2" presStyleIdx="2" presStyleCnt="4"/>
      <dgm:spPr/>
      <dgm:t>
        <a:bodyPr/>
        <a:lstStyle/>
        <a:p>
          <a:pPr rtl="1"/>
          <a:endParaRPr lang="ar-JO"/>
        </a:p>
      </dgm:t>
    </dgm:pt>
    <dgm:pt modelId="{709B1265-D003-4740-B51C-CCFC16A54E6D}" type="pres">
      <dgm:prSet presAssocID="{C2EB07E6-12DB-40B9-8A65-AE223D46B258}" presName="hierChild4" presStyleCnt="0"/>
      <dgm:spPr/>
    </dgm:pt>
    <dgm:pt modelId="{BD067F4A-889E-4F7E-B341-E51B70F3365D}" type="pres">
      <dgm:prSet presAssocID="{C2EB07E6-12DB-40B9-8A65-AE223D46B258}" presName="hierChild5" presStyleCnt="0"/>
      <dgm:spPr/>
    </dgm:pt>
    <dgm:pt modelId="{FF9D54FF-9379-4CE2-8373-E9841D9ECD7A}" type="pres">
      <dgm:prSet presAssocID="{5A57BE38-26D1-409B-A619-05901CF35DE9}" presName="Name37" presStyleLbl="parChTrans1D2" presStyleIdx="3" presStyleCnt="4"/>
      <dgm:spPr/>
      <dgm:t>
        <a:bodyPr/>
        <a:lstStyle/>
        <a:p>
          <a:pPr rtl="1"/>
          <a:endParaRPr lang="ar-JO"/>
        </a:p>
      </dgm:t>
    </dgm:pt>
    <dgm:pt modelId="{4C7F577F-C41F-41C8-BE6B-83056465B2D5}" type="pres">
      <dgm:prSet presAssocID="{05DFE648-0CD7-4507-B5B1-2FFE43B09F0D}" presName="hierRoot2" presStyleCnt="0">
        <dgm:presLayoutVars>
          <dgm:hierBranch val="init"/>
        </dgm:presLayoutVars>
      </dgm:prSet>
      <dgm:spPr/>
    </dgm:pt>
    <dgm:pt modelId="{AE869990-D6F6-40AA-8C47-8630967E0730}" type="pres">
      <dgm:prSet presAssocID="{05DFE648-0CD7-4507-B5B1-2FFE43B09F0D}" presName="rootComposite" presStyleCnt="0"/>
      <dgm:spPr/>
    </dgm:pt>
    <dgm:pt modelId="{D1810A96-BA02-4517-9913-93BF68246CB7}" type="pres">
      <dgm:prSet presAssocID="{05DFE648-0CD7-4507-B5B1-2FFE43B09F0D}" presName="rootText" presStyleLbl="node2" presStyleIdx="3" presStyleCnt="4" custScaleY="246925">
        <dgm:presLayoutVars>
          <dgm:chPref val="3"/>
        </dgm:presLayoutVars>
      </dgm:prSet>
      <dgm:spPr/>
      <dgm:t>
        <a:bodyPr/>
        <a:lstStyle/>
        <a:p>
          <a:pPr rtl="1"/>
          <a:endParaRPr lang="ar-JO"/>
        </a:p>
      </dgm:t>
    </dgm:pt>
    <dgm:pt modelId="{EAA38677-704A-4244-8002-9876DCBFC2F4}" type="pres">
      <dgm:prSet presAssocID="{05DFE648-0CD7-4507-B5B1-2FFE43B09F0D}" presName="rootConnector" presStyleLbl="node2" presStyleIdx="3" presStyleCnt="4"/>
      <dgm:spPr/>
      <dgm:t>
        <a:bodyPr/>
        <a:lstStyle/>
        <a:p>
          <a:pPr rtl="1"/>
          <a:endParaRPr lang="ar-JO"/>
        </a:p>
      </dgm:t>
    </dgm:pt>
    <dgm:pt modelId="{B3D0FA38-5CF5-4B9D-8EDE-051607978048}" type="pres">
      <dgm:prSet presAssocID="{05DFE648-0CD7-4507-B5B1-2FFE43B09F0D}" presName="hierChild4" presStyleCnt="0"/>
      <dgm:spPr/>
    </dgm:pt>
    <dgm:pt modelId="{73BF1806-7E22-4BAD-BFB6-1AFB9B280A64}" type="pres">
      <dgm:prSet presAssocID="{05DFE648-0CD7-4507-B5B1-2FFE43B09F0D}" presName="hierChild5" presStyleCnt="0"/>
      <dgm:spPr/>
    </dgm:pt>
    <dgm:pt modelId="{C5F34805-3966-4E9C-8CD7-673D35B84A0C}" type="pres">
      <dgm:prSet presAssocID="{F31E4B62-BC34-4658-9F1B-9F89A9736F95}" presName="hierChild3" presStyleCnt="0"/>
      <dgm:spPr/>
    </dgm:pt>
  </dgm:ptLst>
  <dgm:cxnLst>
    <dgm:cxn modelId="{9BFDF5A2-7571-4CCE-A058-03250817FA55}" srcId="{F31E4B62-BC34-4658-9F1B-9F89A9736F95}" destId="{0A5AA233-86FB-46B4-A630-98279B62E43B}" srcOrd="0" destOrd="0" parTransId="{24D53B64-13D9-4152-BA53-6011C2B965B4}" sibTransId="{838EF609-4827-4323-86DB-EBF856D3B7C2}"/>
    <dgm:cxn modelId="{1A71DBFC-342D-47C5-B9BD-77B4EAD22141}" type="presOf" srcId="{0A5AA233-86FB-46B4-A630-98279B62E43B}" destId="{3B59ADF1-04E5-4B87-9259-96D0B66704B8}" srcOrd="0" destOrd="0" presId="urn:microsoft.com/office/officeart/2005/8/layout/orgChart1"/>
    <dgm:cxn modelId="{B115A181-2DD8-400A-904D-8ED9406F24B8}" type="presOf" srcId="{F31E4B62-BC34-4658-9F1B-9F89A9736F95}" destId="{FE9B3C59-2B4D-4F02-8269-6F397A185E95}" srcOrd="0" destOrd="0" presId="urn:microsoft.com/office/officeart/2005/8/layout/orgChart1"/>
    <dgm:cxn modelId="{3B870972-8715-4627-80F5-021606B86014}" srcId="{F31E4B62-BC34-4658-9F1B-9F89A9736F95}" destId="{05DFE648-0CD7-4507-B5B1-2FFE43B09F0D}" srcOrd="3" destOrd="0" parTransId="{5A57BE38-26D1-409B-A619-05901CF35DE9}" sibTransId="{73F58465-2392-45FE-87F8-940ABAF0B801}"/>
    <dgm:cxn modelId="{A9037329-4A9D-4739-8F48-832B9B8DEC2D}" type="presOf" srcId="{D1FE0513-E5FB-4459-8412-456CF32840CF}" destId="{866C9FFF-768A-4766-9DC3-42697F67ED2A}" srcOrd="1" destOrd="0" presId="urn:microsoft.com/office/officeart/2005/8/layout/orgChart1"/>
    <dgm:cxn modelId="{8859DEE9-3DCF-44BB-8872-2C206E96FE95}" type="presOf" srcId="{C1239261-4419-4CE3-9387-648B13A0897F}" destId="{464AABE4-6604-4E8F-A094-0673C3B821E5}" srcOrd="0" destOrd="0" presId="urn:microsoft.com/office/officeart/2005/8/layout/orgChart1"/>
    <dgm:cxn modelId="{B7DB1FCD-C4E3-4339-97C1-505D2CF1961F}" type="presOf" srcId="{F31E4B62-BC34-4658-9F1B-9F89A9736F95}" destId="{AF7046DF-A462-4478-A8E2-5D0F112C9EBE}" srcOrd="1" destOrd="0" presId="urn:microsoft.com/office/officeart/2005/8/layout/orgChart1"/>
    <dgm:cxn modelId="{FA840DA0-8361-480E-855E-3B88B00424F8}" type="presOf" srcId="{0A5AA233-86FB-46B4-A630-98279B62E43B}" destId="{EDA7B4DF-09A4-4FD2-9B43-CCF3221BF819}" srcOrd="1" destOrd="0" presId="urn:microsoft.com/office/officeart/2005/8/layout/orgChart1"/>
    <dgm:cxn modelId="{18ECE733-3CA0-449F-8F2D-1F2BDD952E6B}" type="presOf" srcId="{D0335973-43CB-407B-9CB6-F033751BC2F2}" destId="{C19BD21A-C0C2-4CD9-9101-29C570D3697B}" srcOrd="0" destOrd="0" presId="urn:microsoft.com/office/officeart/2005/8/layout/orgChart1"/>
    <dgm:cxn modelId="{0B29A23F-289F-491B-B965-94CFB4CDB114}" srcId="{C1239261-4419-4CE3-9387-648B13A0897F}" destId="{F31E4B62-BC34-4658-9F1B-9F89A9736F95}" srcOrd="0" destOrd="0" parTransId="{1D4A2E3C-7681-4BAC-83DC-2A596B63F641}" sibTransId="{3E57B1DE-0449-446D-99EF-C72C7CAA80A1}"/>
    <dgm:cxn modelId="{22AF3EEE-5D05-4D52-B28D-F730D925C8F0}" type="presOf" srcId="{5A57BE38-26D1-409B-A619-05901CF35DE9}" destId="{FF9D54FF-9379-4CE2-8373-E9841D9ECD7A}" srcOrd="0" destOrd="0" presId="urn:microsoft.com/office/officeart/2005/8/layout/orgChart1"/>
    <dgm:cxn modelId="{5B231799-477A-45AA-8A7D-42A125C4E7CC}" srcId="{F31E4B62-BC34-4658-9F1B-9F89A9736F95}" destId="{C2EB07E6-12DB-40B9-8A65-AE223D46B258}" srcOrd="2" destOrd="0" parTransId="{D0335973-43CB-407B-9CB6-F033751BC2F2}" sibTransId="{1B3C6657-D315-4FEF-BCD3-5A885924260D}"/>
    <dgm:cxn modelId="{93656E91-4425-4C03-AFD1-E30815C8054B}" type="presOf" srcId="{C2EB07E6-12DB-40B9-8A65-AE223D46B258}" destId="{090490B5-0D2F-40F6-BE21-8DC56B4429FA}" srcOrd="0" destOrd="0" presId="urn:microsoft.com/office/officeart/2005/8/layout/orgChart1"/>
    <dgm:cxn modelId="{7E05A1CD-E4E0-4E2A-A7BC-A37016642444}" srcId="{F31E4B62-BC34-4658-9F1B-9F89A9736F95}" destId="{D1FE0513-E5FB-4459-8412-456CF32840CF}" srcOrd="1" destOrd="0" parTransId="{18103EC5-D520-4C5F-8E97-08DBA6D81ED4}" sibTransId="{0B193166-A842-4066-AE2D-A0A691A30F60}"/>
    <dgm:cxn modelId="{33BF8FB8-0F65-4FDF-984B-B70ED4048B27}" type="presOf" srcId="{D1FE0513-E5FB-4459-8412-456CF32840CF}" destId="{EBCCB740-ACCA-49D6-98F6-682B78114898}" srcOrd="0" destOrd="0" presId="urn:microsoft.com/office/officeart/2005/8/layout/orgChart1"/>
    <dgm:cxn modelId="{5A213E9D-7294-4310-9840-12F79B267ED4}" type="presOf" srcId="{05DFE648-0CD7-4507-B5B1-2FFE43B09F0D}" destId="{D1810A96-BA02-4517-9913-93BF68246CB7}" srcOrd="0" destOrd="0" presId="urn:microsoft.com/office/officeart/2005/8/layout/orgChart1"/>
    <dgm:cxn modelId="{29F90E61-86CF-447B-BFDD-4F96BEC6E2A9}" type="presOf" srcId="{05DFE648-0CD7-4507-B5B1-2FFE43B09F0D}" destId="{EAA38677-704A-4244-8002-9876DCBFC2F4}" srcOrd="1" destOrd="0" presId="urn:microsoft.com/office/officeart/2005/8/layout/orgChart1"/>
    <dgm:cxn modelId="{A136D0DC-7D8E-4467-BA64-2BFF3803E6FC}" type="presOf" srcId="{18103EC5-D520-4C5F-8E97-08DBA6D81ED4}" destId="{5A2AFEDC-974F-4356-BFEA-19967A3CDC09}" srcOrd="0" destOrd="0" presId="urn:microsoft.com/office/officeart/2005/8/layout/orgChart1"/>
    <dgm:cxn modelId="{A7B82C91-65A5-4E21-9C02-2FBD05471F0E}" type="presOf" srcId="{C2EB07E6-12DB-40B9-8A65-AE223D46B258}" destId="{33DF6846-6568-4608-9A20-3478A7E3F674}" srcOrd="1" destOrd="0" presId="urn:microsoft.com/office/officeart/2005/8/layout/orgChart1"/>
    <dgm:cxn modelId="{C3050B27-A473-4DDD-94F6-9EC5E04080B0}" type="presOf" srcId="{24D53B64-13D9-4152-BA53-6011C2B965B4}" destId="{5873FD21-0223-4C05-8A6E-9F37A7C560AC}" srcOrd="0" destOrd="0" presId="urn:microsoft.com/office/officeart/2005/8/layout/orgChart1"/>
    <dgm:cxn modelId="{9854DB29-ACD8-411B-8AE3-D6F8800A670D}" type="presParOf" srcId="{464AABE4-6604-4E8F-A094-0673C3B821E5}" destId="{0FA70AC1-E969-4879-86B7-E1E321DE646D}" srcOrd="0" destOrd="0" presId="urn:microsoft.com/office/officeart/2005/8/layout/orgChart1"/>
    <dgm:cxn modelId="{F5AA6B45-7F0A-49C5-84E1-61F923A1989B}" type="presParOf" srcId="{0FA70AC1-E969-4879-86B7-E1E321DE646D}" destId="{80E16CE4-C993-4C39-9B45-06D9CC7DD5A2}" srcOrd="0" destOrd="0" presId="urn:microsoft.com/office/officeart/2005/8/layout/orgChart1"/>
    <dgm:cxn modelId="{061F1984-C16F-4BD7-AD37-0F0C256FF71A}" type="presParOf" srcId="{80E16CE4-C993-4C39-9B45-06D9CC7DD5A2}" destId="{FE9B3C59-2B4D-4F02-8269-6F397A185E95}" srcOrd="0" destOrd="0" presId="urn:microsoft.com/office/officeart/2005/8/layout/orgChart1"/>
    <dgm:cxn modelId="{87C86244-E64C-4B83-98E2-3F54EB907E90}" type="presParOf" srcId="{80E16CE4-C993-4C39-9B45-06D9CC7DD5A2}" destId="{AF7046DF-A462-4478-A8E2-5D0F112C9EBE}" srcOrd="1" destOrd="0" presId="urn:microsoft.com/office/officeart/2005/8/layout/orgChart1"/>
    <dgm:cxn modelId="{13CEA85C-F5A3-4AFC-BD3C-D232E5BDF07F}" type="presParOf" srcId="{0FA70AC1-E969-4879-86B7-E1E321DE646D}" destId="{89435718-E668-42B8-9D00-89592A641A07}" srcOrd="1" destOrd="0" presId="urn:microsoft.com/office/officeart/2005/8/layout/orgChart1"/>
    <dgm:cxn modelId="{11EEA533-C9E6-434B-837C-984B7CE3D64A}" type="presParOf" srcId="{89435718-E668-42B8-9D00-89592A641A07}" destId="{5873FD21-0223-4C05-8A6E-9F37A7C560AC}" srcOrd="0" destOrd="0" presId="urn:microsoft.com/office/officeart/2005/8/layout/orgChart1"/>
    <dgm:cxn modelId="{B5D9D6BB-C438-47AA-B727-1F36C55610CC}" type="presParOf" srcId="{89435718-E668-42B8-9D00-89592A641A07}" destId="{DE64B29A-DD0D-4C07-A6E4-6ACF1C4F1BAC}" srcOrd="1" destOrd="0" presId="urn:microsoft.com/office/officeart/2005/8/layout/orgChart1"/>
    <dgm:cxn modelId="{0C700417-9A8D-4F1B-AB37-F9D82476BD05}" type="presParOf" srcId="{DE64B29A-DD0D-4C07-A6E4-6ACF1C4F1BAC}" destId="{4A4FBBD3-3FF4-49C9-AA64-275002689981}" srcOrd="0" destOrd="0" presId="urn:microsoft.com/office/officeart/2005/8/layout/orgChart1"/>
    <dgm:cxn modelId="{FBD471CB-C570-4607-A3F2-52FAC5EFF968}" type="presParOf" srcId="{4A4FBBD3-3FF4-49C9-AA64-275002689981}" destId="{3B59ADF1-04E5-4B87-9259-96D0B66704B8}" srcOrd="0" destOrd="0" presId="urn:microsoft.com/office/officeart/2005/8/layout/orgChart1"/>
    <dgm:cxn modelId="{D109408C-627F-406E-ACFE-D0DA772BA14E}" type="presParOf" srcId="{4A4FBBD3-3FF4-49C9-AA64-275002689981}" destId="{EDA7B4DF-09A4-4FD2-9B43-CCF3221BF819}" srcOrd="1" destOrd="0" presId="urn:microsoft.com/office/officeart/2005/8/layout/orgChart1"/>
    <dgm:cxn modelId="{937441B8-8368-4C51-BFDB-77EDD5C4322C}" type="presParOf" srcId="{DE64B29A-DD0D-4C07-A6E4-6ACF1C4F1BAC}" destId="{84683BE3-31F7-46EE-8683-3C0A116E971D}" srcOrd="1" destOrd="0" presId="urn:microsoft.com/office/officeart/2005/8/layout/orgChart1"/>
    <dgm:cxn modelId="{8ACFECEE-B4AB-4BEC-AF4A-32E2749D44E9}" type="presParOf" srcId="{DE64B29A-DD0D-4C07-A6E4-6ACF1C4F1BAC}" destId="{51C62D88-1A4E-4035-92F9-03A0C5B2FB80}" srcOrd="2" destOrd="0" presId="urn:microsoft.com/office/officeart/2005/8/layout/orgChart1"/>
    <dgm:cxn modelId="{01DF8218-4E6B-4413-947D-136D532E03B0}" type="presParOf" srcId="{89435718-E668-42B8-9D00-89592A641A07}" destId="{5A2AFEDC-974F-4356-BFEA-19967A3CDC09}" srcOrd="2" destOrd="0" presId="urn:microsoft.com/office/officeart/2005/8/layout/orgChart1"/>
    <dgm:cxn modelId="{8D278E9C-8F49-4665-8CE1-EF8EA95E8F22}" type="presParOf" srcId="{89435718-E668-42B8-9D00-89592A641A07}" destId="{9F33CE11-4CCC-4621-A3EF-65EE3C7B02D3}" srcOrd="3" destOrd="0" presId="urn:microsoft.com/office/officeart/2005/8/layout/orgChart1"/>
    <dgm:cxn modelId="{02CD00D8-2C19-4578-BEC2-374BC048BCF8}" type="presParOf" srcId="{9F33CE11-4CCC-4621-A3EF-65EE3C7B02D3}" destId="{39DF97F3-D504-47C1-8C42-13E5C95E4FB9}" srcOrd="0" destOrd="0" presId="urn:microsoft.com/office/officeart/2005/8/layout/orgChart1"/>
    <dgm:cxn modelId="{C9126122-4B0A-49D9-8E96-CB3DC42EB2EB}" type="presParOf" srcId="{39DF97F3-D504-47C1-8C42-13E5C95E4FB9}" destId="{EBCCB740-ACCA-49D6-98F6-682B78114898}" srcOrd="0" destOrd="0" presId="urn:microsoft.com/office/officeart/2005/8/layout/orgChart1"/>
    <dgm:cxn modelId="{928573E2-E56A-4BBA-BD0B-230D94046849}" type="presParOf" srcId="{39DF97F3-D504-47C1-8C42-13E5C95E4FB9}" destId="{866C9FFF-768A-4766-9DC3-42697F67ED2A}" srcOrd="1" destOrd="0" presId="urn:microsoft.com/office/officeart/2005/8/layout/orgChart1"/>
    <dgm:cxn modelId="{D5C26107-202D-4802-95A2-12F0A8B5D923}" type="presParOf" srcId="{9F33CE11-4CCC-4621-A3EF-65EE3C7B02D3}" destId="{0571A9E4-8B21-41FF-9808-6585C079CCBD}" srcOrd="1" destOrd="0" presId="urn:microsoft.com/office/officeart/2005/8/layout/orgChart1"/>
    <dgm:cxn modelId="{B076B0A5-89BD-4B95-BD5F-77188CAA8312}" type="presParOf" srcId="{9F33CE11-4CCC-4621-A3EF-65EE3C7B02D3}" destId="{4EC05B5E-13EB-48C3-A774-0F5F3DB4B077}" srcOrd="2" destOrd="0" presId="urn:microsoft.com/office/officeart/2005/8/layout/orgChart1"/>
    <dgm:cxn modelId="{0D175F50-C4B2-4CBA-9F3B-E05EEB830394}" type="presParOf" srcId="{89435718-E668-42B8-9D00-89592A641A07}" destId="{C19BD21A-C0C2-4CD9-9101-29C570D3697B}" srcOrd="4" destOrd="0" presId="urn:microsoft.com/office/officeart/2005/8/layout/orgChart1"/>
    <dgm:cxn modelId="{170DA22C-FD37-403D-B73D-5B77A47A72F4}" type="presParOf" srcId="{89435718-E668-42B8-9D00-89592A641A07}" destId="{A7CCF8C6-D46D-4B1C-B2DB-5A63B6ED6D77}" srcOrd="5" destOrd="0" presId="urn:microsoft.com/office/officeart/2005/8/layout/orgChart1"/>
    <dgm:cxn modelId="{631206FF-9DB3-4B99-8EFB-3B001E2C1B66}" type="presParOf" srcId="{A7CCF8C6-D46D-4B1C-B2DB-5A63B6ED6D77}" destId="{F7FBCCC4-5887-400B-A672-1D12BD864740}" srcOrd="0" destOrd="0" presId="urn:microsoft.com/office/officeart/2005/8/layout/orgChart1"/>
    <dgm:cxn modelId="{0C277188-581A-477D-BB1A-5F4A5C3C9FBA}" type="presParOf" srcId="{F7FBCCC4-5887-400B-A672-1D12BD864740}" destId="{090490B5-0D2F-40F6-BE21-8DC56B4429FA}" srcOrd="0" destOrd="0" presId="urn:microsoft.com/office/officeart/2005/8/layout/orgChart1"/>
    <dgm:cxn modelId="{D8E0ADFC-B4FC-4A7F-857D-056B44290730}" type="presParOf" srcId="{F7FBCCC4-5887-400B-A672-1D12BD864740}" destId="{33DF6846-6568-4608-9A20-3478A7E3F674}" srcOrd="1" destOrd="0" presId="urn:microsoft.com/office/officeart/2005/8/layout/orgChart1"/>
    <dgm:cxn modelId="{F929B348-5B13-4354-AD0D-396AEC31EC9E}" type="presParOf" srcId="{A7CCF8C6-D46D-4B1C-B2DB-5A63B6ED6D77}" destId="{709B1265-D003-4740-B51C-CCFC16A54E6D}" srcOrd="1" destOrd="0" presId="urn:microsoft.com/office/officeart/2005/8/layout/orgChart1"/>
    <dgm:cxn modelId="{922B61CF-206A-42E2-B892-647C96267123}" type="presParOf" srcId="{A7CCF8C6-D46D-4B1C-B2DB-5A63B6ED6D77}" destId="{BD067F4A-889E-4F7E-B341-E51B70F3365D}" srcOrd="2" destOrd="0" presId="urn:microsoft.com/office/officeart/2005/8/layout/orgChart1"/>
    <dgm:cxn modelId="{3458CD3D-704B-439A-ACCD-3E854DA79862}" type="presParOf" srcId="{89435718-E668-42B8-9D00-89592A641A07}" destId="{FF9D54FF-9379-4CE2-8373-E9841D9ECD7A}" srcOrd="6" destOrd="0" presId="urn:microsoft.com/office/officeart/2005/8/layout/orgChart1"/>
    <dgm:cxn modelId="{DC240F72-C8C1-4E93-B56B-1A6BF05CA7C1}" type="presParOf" srcId="{89435718-E668-42B8-9D00-89592A641A07}" destId="{4C7F577F-C41F-41C8-BE6B-83056465B2D5}" srcOrd="7" destOrd="0" presId="urn:microsoft.com/office/officeart/2005/8/layout/orgChart1"/>
    <dgm:cxn modelId="{0DA5420F-3516-48C5-8BB7-9D29E52AAC9D}" type="presParOf" srcId="{4C7F577F-C41F-41C8-BE6B-83056465B2D5}" destId="{AE869990-D6F6-40AA-8C47-8630967E0730}" srcOrd="0" destOrd="0" presId="urn:microsoft.com/office/officeart/2005/8/layout/orgChart1"/>
    <dgm:cxn modelId="{FA58B564-DAE7-40F1-ADEE-BE1F8F2B3F1A}" type="presParOf" srcId="{AE869990-D6F6-40AA-8C47-8630967E0730}" destId="{D1810A96-BA02-4517-9913-93BF68246CB7}" srcOrd="0" destOrd="0" presId="urn:microsoft.com/office/officeart/2005/8/layout/orgChart1"/>
    <dgm:cxn modelId="{79611092-B1A0-4667-B871-8CA167C9D744}" type="presParOf" srcId="{AE869990-D6F6-40AA-8C47-8630967E0730}" destId="{EAA38677-704A-4244-8002-9876DCBFC2F4}" srcOrd="1" destOrd="0" presId="urn:microsoft.com/office/officeart/2005/8/layout/orgChart1"/>
    <dgm:cxn modelId="{7396D955-3CA4-4E7B-8BA1-BAAA63935850}" type="presParOf" srcId="{4C7F577F-C41F-41C8-BE6B-83056465B2D5}" destId="{B3D0FA38-5CF5-4B9D-8EDE-051607978048}" srcOrd="1" destOrd="0" presId="urn:microsoft.com/office/officeart/2005/8/layout/orgChart1"/>
    <dgm:cxn modelId="{4E4EAFE7-6981-4D03-A4D0-53405292210E}" type="presParOf" srcId="{4C7F577F-C41F-41C8-BE6B-83056465B2D5}" destId="{73BF1806-7E22-4BAD-BFB6-1AFB9B280A64}" srcOrd="2" destOrd="0" presId="urn:microsoft.com/office/officeart/2005/8/layout/orgChart1"/>
    <dgm:cxn modelId="{C5BF6102-A947-45BC-A66B-54629768C369}" type="presParOf" srcId="{0FA70AC1-E969-4879-86B7-E1E321DE646D}" destId="{C5F34805-3966-4E9C-8CD7-673D35B84A0C}" srcOrd="2" destOrd="0" presId="urn:microsoft.com/office/officeart/2005/8/layout/orgChar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9D54FF-9379-4CE2-8373-E9841D9ECD7A}">
      <dsp:nvSpPr>
        <dsp:cNvPr id="0" name=""/>
        <dsp:cNvSpPr/>
      </dsp:nvSpPr>
      <dsp:spPr>
        <a:xfrm>
          <a:off x="4050196" y="1206523"/>
          <a:ext cx="3172138" cy="367024"/>
        </a:xfrm>
        <a:custGeom>
          <a:avLst/>
          <a:gdLst/>
          <a:ahLst/>
          <a:cxnLst/>
          <a:rect l="0" t="0" r="0" b="0"/>
          <a:pathLst>
            <a:path>
              <a:moveTo>
                <a:pt x="0" y="0"/>
              </a:moveTo>
              <a:lnTo>
                <a:pt x="0" y="183512"/>
              </a:lnTo>
              <a:lnTo>
                <a:pt x="3172138" y="183512"/>
              </a:lnTo>
              <a:lnTo>
                <a:pt x="3172138" y="367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BD21A-C0C2-4CD9-9101-29C570D3697B}">
      <dsp:nvSpPr>
        <dsp:cNvPr id="0" name=""/>
        <dsp:cNvSpPr/>
      </dsp:nvSpPr>
      <dsp:spPr>
        <a:xfrm>
          <a:off x="4050196" y="1206523"/>
          <a:ext cx="1057379" cy="367024"/>
        </a:xfrm>
        <a:custGeom>
          <a:avLst/>
          <a:gdLst/>
          <a:ahLst/>
          <a:cxnLst/>
          <a:rect l="0" t="0" r="0" b="0"/>
          <a:pathLst>
            <a:path>
              <a:moveTo>
                <a:pt x="0" y="0"/>
              </a:moveTo>
              <a:lnTo>
                <a:pt x="0" y="183512"/>
              </a:lnTo>
              <a:lnTo>
                <a:pt x="1057379" y="183512"/>
              </a:lnTo>
              <a:lnTo>
                <a:pt x="1057379" y="367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AFEDC-974F-4356-BFEA-19967A3CDC09}">
      <dsp:nvSpPr>
        <dsp:cNvPr id="0" name=""/>
        <dsp:cNvSpPr/>
      </dsp:nvSpPr>
      <dsp:spPr>
        <a:xfrm>
          <a:off x="2992816" y="1206523"/>
          <a:ext cx="1057379" cy="367024"/>
        </a:xfrm>
        <a:custGeom>
          <a:avLst/>
          <a:gdLst/>
          <a:ahLst/>
          <a:cxnLst/>
          <a:rect l="0" t="0" r="0" b="0"/>
          <a:pathLst>
            <a:path>
              <a:moveTo>
                <a:pt x="1057379" y="0"/>
              </a:moveTo>
              <a:lnTo>
                <a:pt x="1057379" y="183512"/>
              </a:lnTo>
              <a:lnTo>
                <a:pt x="0" y="183512"/>
              </a:lnTo>
              <a:lnTo>
                <a:pt x="0" y="367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3FD21-0223-4C05-8A6E-9F37A7C560AC}">
      <dsp:nvSpPr>
        <dsp:cNvPr id="0" name=""/>
        <dsp:cNvSpPr/>
      </dsp:nvSpPr>
      <dsp:spPr>
        <a:xfrm>
          <a:off x="878057" y="1206523"/>
          <a:ext cx="3172138" cy="367024"/>
        </a:xfrm>
        <a:custGeom>
          <a:avLst/>
          <a:gdLst/>
          <a:ahLst/>
          <a:cxnLst/>
          <a:rect l="0" t="0" r="0" b="0"/>
          <a:pathLst>
            <a:path>
              <a:moveTo>
                <a:pt x="3172138" y="0"/>
              </a:moveTo>
              <a:lnTo>
                <a:pt x="3172138" y="183512"/>
              </a:lnTo>
              <a:lnTo>
                <a:pt x="0" y="183512"/>
              </a:lnTo>
              <a:lnTo>
                <a:pt x="0" y="36702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9B3C59-2B4D-4F02-8269-6F397A185E95}">
      <dsp:nvSpPr>
        <dsp:cNvPr id="0" name=""/>
        <dsp:cNvSpPr/>
      </dsp:nvSpPr>
      <dsp:spPr>
        <a:xfrm>
          <a:off x="1440163" y="332655"/>
          <a:ext cx="5220064" cy="8738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JO" sz="2300" kern="1200" dirty="0" smtClean="0"/>
            <a:t>اهداف الجمعيات والمنظمات النسائية في الاردن </a:t>
          </a:r>
          <a:endParaRPr lang="ar-JO" sz="2300" kern="1200" dirty="0"/>
        </a:p>
      </dsp:txBody>
      <dsp:txXfrm>
        <a:off x="1440163" y="332655"/>
        <a:ext cx="5220064" cy="873867"/>
      </dsp:txXfrm>
    </dsp:sp>
    <dsp:sp modelId="{3B59ADF1-04E5-4B87-9259-96D0B66704B8}">
      <dsp:nvSpPr>
        <dsp:cNvPr id="0" name=""/>
        <dsp:cNvSpPr/>
      </dsp:nvSpPr>
      <dsp:spPr>
        <a:xfrm>
          <a:off x="4190" y="1573547"/>
          <a:ext cx="1747734" cy="21455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JO" sz="2300" kern="1200" dirty="0" smtClean="0"/>
            <a:t>توثيق اواصر التعاون بين الهيئات التطوعية والنسائية في الاردن, والهيئات العربية والدولية المماثلة.</a:t>
          </a:r>
          <a:endParaRPr lang="ar-JO" sz="2300" kern="1200" dirty="0"/>
        </a:p>
      </dsp:txBody>
      <dsp:txXfrm>
        <a:off x="4190" y="1573547"/>
        <a:ext cx="1747734" cy="2145580"/>
      </dsp:txXfrm>
    </dsp:sp>
    <dsp:sp modelId="{EBCCB740-ACCA-49D6-98F6-682B78114898}">
      <dsp:nvSpPr>
        <dsp:cNvPr id="0" name=""/>
        <dsp:cNvSpPr/>
      </dsp:nvSpPr>
      <dsp:spPr>
        <a:xfrm>
          <a:off x="2118949" y="1573547"/>
          <a:ext cx="1747734" cy="21455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JO" sz="2300" kern="1200" dirty="0" smtClean="0"/>
            <a:t>السعي الى رفع مكانة </a:t>
          </a:r>
          <a:r>
            <a:rPr lang="ar-JO" sz="2300" kern="1200" dirty="0" smtClean="0"/>
            <a:t>المرأة </a:t>
          </a:r>
          <a:r>
            <a:rPr lang="ar-JO" sz="2300" kern="1200" dirty="0" smtClean="0"/>
            <a:t>الاردنية في الحياة الاجتماعية والسياسية.</a:t>
          </a:r>
          <a:endParaRPr lang="ar-JO" sz="2300" kern="1200" dirty="0"/>
        </a:p>
      </dsp:txBody>
      <dsp:txXfrm>
        <a:off x="2118949" y="1573547"/>
        <a:ext cx="1747734" cy="2145580"/>
      </dsp:txXfrm>
    </dsp:sp>
    <dsp:sp modelId="{090490B5-0D2F-40F6-BE21-8DC56B4429FA}">
      <dsp:nvSpPr>
        <dsp:cNvPr id="0" name=""/>
        <dsp:cNvSpPr/>
      </dsp:nvSpPr>
      <dsp:spPr>
        <a:xfrm>
          <a:off x="4233708" y="1573547"/>
          <a:ext cx="1747734" cy="21577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JO" sz="2300" kern="1200" dirty="0" smtClean="0"/>
            <a:t>الاهتمام بالمستوى الصحي للمرأة, وعمل برامج توعية للاهتمام بصحة </a:t>
          </a:r>
          <a:r>
            <a:rPr lang="ar-JO" sz="2300" kern="1200" dirty="0" smtClean="0"/>
            <a:t>المرأة.</a:t>
          </a:r>
          <a:endParaRPr lang="ar-JO" sz="2300" kern="1200" dirty="0"/>
        </a:p>
      </dsp:txBody>
      <dsp:txXfrm>
        <a:off x="4233708" y="1573547"/>
        <a:ext cx="1747734" cy="2157796"/>
      </dsp:txXfrm>
    </dsp:sp>
    <dsp:sp modelId="{D1810A96-BA02-4517-9913-93BF68246CB7}">
      <dsp:nvSpPr>
        <dsp:cNvPr id="0" name=""/>
        <dsp:cNvSpPr/>
      </dsp:nvSpPr>
      <dsp:spPr>
        <a:xfrm>
          <a:off x="6348467" y="1573547"/>
          <a:ext cx="1747734" cy="21577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rtl="1">
            <a:lnSpc>
              <a:spcPct val="90000"/>
            </a:lnSpc>
            <a:spcBef>
              <a:spcPct val="0"/>
            </a:spcBef>
            <a:spcAft>
              <a:spcPct val="35000"/>
            </a:spcAft>
          </a:pPr>
          <a:r>
            <a:rPr lang="ar-JO" sz="2300" kern="1200" dirty="0" smtClean="0"/>
            <a:t>رفع مستوى اداء </a:t>
          </a:r>
          <a:r>
            <a:rPr lang="ar-JO" sz="2300" kern="1200" dirty="0" smtClean="0"/>
            <a:t>المرأة </a:t>
          </a:r>
          <a:r>
            <a:rPr lang="ar-JO" sz="2300" kern="1200" dirty="0" smtClean="0"/>
            <a:t>الاردنية اقتصاديا وفي مختلف المهن والأعمال التي تتولاها.</a:t>
          </a:r>
          <a:endParaRPr lang="ar-JO" sz="2300" kern="1200" dirty="0"/>
        </a:p>
      </dsp:txBody>
      <dsp:txXfrm>
        <a:off x="6348467" y="1573547"/>
        <a:ext cx="1747734" cy="2157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20" name="Footer Placeholder 19"/>
          <p:cNvSpPr>
            <a:spLocks noGrp="1"/>
          </p:cNvSpPr>
          <p:nvPr>
            <p:ph type="ftr" sz="quarter" idx="11"/>
          </p:nvPr>
        </p:nvSpPr>
        <p:spPr/>
        <p:txBody>
          <a:bodyPr/>
          <a:lstStyle>
            <a:extLst/>
          </a:lstStyle>
          <a:p>
            <a:endParaRPr lang="ar-JO" dirty="0"/>
          </a:p>
        </p:txBody>
      </p:sp>
      <p:sp>
        <p:nvSpPr>
          <p:cNvPr id="10" name="Slide Number Placeholder 9"/>
          <p:cNvSpPr>
            <a:spLocks noGrp="1"/>
          </p:cNvSpPr>
          <p:nvPr>
            <p:ph type="sldNum" sz="quarter" idx="12"/>
          </p:nvPr>
        </p:nvSpPr>
        <p:spPr/>
        <p:txBody>
          <a:bodyPr/>
          <a:lstStyle>
            <a:extLst/>
          </a:lstStyle>
          <a:p>
            <a:fld id="{DAFECE60-A8AA-4FD6-8BF6-2ABAD33FE359}" type="slidenum">
              <a:rPr lang="ar-JO" smtClean="0"/>
              <a:pPr/>
              <a:t>‹#›</a:t>
            </a:fld>
            <a:endParaRPr lang="ar-JO"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pull dir="ld"/>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5" name="Footer Placeholder 4"/>
          <p:cNvSpPr>
            <a:spLocks noGrp="1"/>
          </p:cNvSpPr>
          <p:nvPr>
            <p:ph type="ftr" sz="quarter" idx="11"/>
          </p:nvPr>
        </p:nvSpPr>
        <p:spPr/>
        <p:txBody>
          <a:bodyPr/>
          <a:lstStyle>
            <a:extLst/>
          </a:lstStyle>
          <a:p>
            <a:endParaRPr lang="ar-JO" dirty="0"/>
          </a:p>
        </p:txBody>
      </p:sp>
      <p:sp>
        <p:nvSpPr>
          <p:cNvPr id="6" name="Slide Number Placeholder 5"/>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5" name="Footer Placeholder 4"/>
          <p:cNvSpPr>
            <a:spLocks noGrp="1"/>
          </p:cNvSpPr>
          <p:nvPr>
            <p:ph type="ftr" sz="quarter" idx="11"/>
          </p:nvPr>
        </p:nvSpPr>
        <p:spPr/>
        <p:txBody>
          <a:bodyPr/>
          <a:lstStyle>
            <a:extLst/>
          </a:lstStyle>
          <a:p>
            <a:endParaRPr lang="ar-JO" dirty="0"/>
          </a:p>
        </p:txBody>
      </p:sp>
      <p:sp>
        <p:nvSpPr>
          <p:cNvPr id="6" name="Slide Number Placeholder 5"/>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5" name="Footer Placeholder 4"/>
          <p:cNvSpPr>
            <a:spLocks noGrp="1"/>
          </p:cNvSpPr>
          <p:nvPr>
            <p:ph type="ftr" sz="quarter" idx="11"/>
          </p:nvPr>
        </p:nvSpPr>
        <p:spPr/>
        <p:txBody>
          <a:bodyPr/>
          <a:lstStyle>
            <a:extLst/>
          </a:lstStyle>
          <a:p>
            <a:endParaRPr lang="ar-JO" dirty="0"/>
          </a:p>
        </p:txBody>
      </p:sp>
      <p:sp>
        <p:nvSpPr>
          <p:cNvPr id="6" name="Slide Number Placeholder 5"/>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5" name="Footer Placeholder 4"/>
          <p:cNvSpPr>
            <a:spLocks noGrp="1"/>
          </p:cNvSpPr>
          <p:nvPr>
            <p:ph type="ftr" sz="quarter" idx="11"/>
          </p:nvPr>
        </p:nvSpPr>
        <p:spPr/>
        <p:txBody>
          <a:bodyPr/>
          <a:lstStyle>
            <a:extLst/>
          </a:lstStyle>
          <a:p>
            <a:endParaRPr lang="ar-JO" dirty="0"/>
          </a:p>
        </p:txBody>
      </p:sp>
      <p:sp>
        <p:nvSpPr>
          <p:cNvPr id="6" name="Slide Number Placeholder 5"/>
          <p:cNvSpPr>
            <a:spLocks noGrp="1"/>
          </p:cNvSpPr>
          <p:nvPr>
            <p:ph type="sldNum" sz="quarter" idx="12"/>
          </p:nvPr>
        </p:nvSpPr>
        <p:spPr/>
        <p:txBody>
          <a:bodyPr/>
          <a:lstStyle>
            <a:extLst/>
          </a:lstStyle>
          <a:p>
            <a:fld id="{DAFECE60-A8AA-4FD6-8BF6-2ABAD33FE359}" type="slidenum">
              <a:rPr lang="ar-JO" smtClean="0"/>
              <a:pPr/>
              <a:t>‹#›</a:t>
            </a:fld>
            <a:endParaRPr lang="ar-JO"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spd="slow">
    <p:pull dir="l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6" name="Footer Placeholder 5"/>
          <p:cNvSpPr>
            <a:spLocks noGrp="1"/>
          </p:cNvSpPr>
          <p:nvPr>
            <p:ph type="ftr" sz="quarter" idx="11"/>
          </p:nvPr>
        </p:nvSpPr>
        <p:spPr/>
        <p:txBody>
          <a:bodyPr/>
          <a:lstStyle>
            <a:extLst/>
          </a:lstStyle>
          <a:p>
            <a:endParaRPr lang="ar-JO" dirty="0"/>
          </a:p>
        </p:txBody>
      </p:sp>
      <p:sp>
        <p:nvSpPr>
          <p:cNvPr id="7" name="Slide Number Placeholder 6"/>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8" name="Footer Placeholder 7"/>
          <p:cNvSpPr>
            <a:spLocks noGrp="1"/>
          </p:cNvSpPr>
          <p:nvPr>
            <p:ph type="ftr" sz="quarter" idx="11"/>
          </p:nvPr>
        </p:nvSpPr>
        <p:spPr/>
        <p:txBody>
          <a:bodyPr/>
          <a:lstStyle>
            <a:extLst/>
          </a:lstStyle>
          <a:p>
            <a:endParaRPr lang="ar-JO" dirty="0"/>
          </a:p>
        </p:txBody>
      </p:sp>
      <p:sp>
        <p:nvSpPr>
          <p:cNvPr id="9" name="Slide Number Placeholder 8"/>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4" name="Footer Placeholder 3"/>
          <p:cNvSpPr>
            <a:spLocks noGrp="1"/>
          </p:cNvSpPr>
          <p:nvPr>
            <p:ph type="ftr" sz="quarter" idx="11"/>
          </p:nvPr>
        </p:nvSpPr>
        <p:spPr/>
        <p:txBody>
          <a:bodyPr/>
          <a:lstStyle>
            <a:extLst/>
          </a:lstStyle>
          <a:p>
            <a:endParaRPr lang="ar-JO" dirty="0"/>
          </a:p>
        </p:txBody>
      </p:sp>
      <p:sp>
        <p:nvSpPr>
          <p:cNvPr id="5" name="Slide Number Placeholder 4"/>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3" name="Footer Placeholder 2"/>
          <p:cNvSpPr>
            <a:spLocks noGrp="1"/>
          </p:cNvSpPr>
          <p:nvPr>
            <p:ph type="ftr" sz="quarter" idx="11"/>
          </p:nvPr>
        </p:nvSpPr>
        <p:spPr/>
        <p:txBody>
          <a:bodyPr/>
          <a:lstStyle>
            <a:extLst/>
          </a:lstStyle>
          <a:p>
            <a:endParaRPr lang="ar-JO" dirty="0"/>
          </a:p>
        </p:txBody>
      </p:sp>
      <p:sp>
        <p:nvSpPr>
          <p:cNvPr id="4" name="Slide Number Placeholder 3"/>
          <p:cNvSpPr>
            <a:spLocks noGrp="1"/>
          </p:cNvSpPr>
          <p:nvPr>
            <p:ph type="sldNum" sz="quarter" idx="12"/>
          </p:nvPr>
        </p:nvSpPr>
        <p:spPr/>
        <p:txBody>
          <a:bodyPr/>
          <a:lstStyle>
            <a:extLst/>
          </a:lstStyle>
          <a:p>
            <a:fld id="{DAFECE60-A8AA-4FD6-8BF6-2ABAD33FE359}" type="slidenum">
              <a:rPr lang="ar-JO" smtClean="0"/>
              <a:pPr/>
              <a:t>‹#›</a:t>
            </a:fld>
            <a:endParaRPr lang="ar-JO"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pull dir="l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6" name="Footer Placeholder 5"/>
          <p:cNvSpPr>
            <a:spLocks noGrp="1"/>
          </p:cNvSpPr>
          <p:nvPr>
            <p:ph type="ftr" sz="quarter" idx="11"/>
          </p:nvPr>
        </p:nvSpPr>
        <p:spPr/>
        <p:txBody>
          <a:bodyPr/>
          <a:lstStyle>
            <a:extLst/>
          </a:lstStyle>
          <a:p>
            <a:endParaRPr lang="ar-JO" dirty="0"/>
          </a:p>
        </p:txBody>
      </p:sp>
      <p:sp>
        <p:nvSpPr>
          <p:cNvPr id="7" name="Slide Number Placeholder 6"/>
          <p:cNvSpPr>
            <a:spLocks noGrp="1"/>
          </p:cNvSpPr>
          <p:nvPr>
            <p:ph type="sldNum" sz="quarter" idx="12"/>
          </p:nvPr>
        </p:nvSpPr>
        <p:spPr/>
        <p:txBody>
          <a:bodyPr/>
          <a:lstStyle>
            <a:extLst/>
          </a:lstStyle>
          <a:p>
            <a:fld id="{DAFECE60-A8AA-4FD6-8BF6-2ABAD33FE359}" type="slidenum">
              <a:rPr lang="ar-JO" smtClean="0"/>
              <a:pPr/>
              <a:t>‹#›</a:t>
            </a:fld>
            <a:endParaRPr lang="ar-JO" dirty="0"/>
          </a:p>
        </p:txBody>
      </p:sp>
    </p:spTree>
  </p:cSld>
  <p:clrMapOvr>
    <a:masterClrMapping/>
  </p:clrMapOvr>
  <p:transition spd="slow">
    <p:pull dir="l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0972C8B-EA39-4255-968D-5143151A2891}" type="datetimeFigureOut">
              <a:rPr lang="ar-JO" smtClean="0"/>
              <a:pPr/>
              <a:t>04/06/1438</a:t>
            </a:fld>
            <a:endParaRPr lang="ar-JO" dirty="0"/>
          </a:p>
        </p:txBody>
      </p:sp>
      <p:sp>
        <p:nvSpPr>
          <p:cNvPr id="6" name="Footer Placeholder 5"/>
          <p:cNvSpPr>
            <a:spLocks noGrp="1"/>
          </p:cNvSpPr>
          <p:nvPr>
            <p:ph type="ftr" sz="quarter" idx="11"/>
          </p:nvPr>
        </p:nvSpPr>
        <p:spPr/>
        <p:txBody>
          <a:bodyPr/>
          <a:lstStyle>
            <a:extLst/>
          </a:lstStyle>
          <a:p>
            <a:endParaRPr lang="ar-JO" dirty="0"/>
          </a:p>
        </p:txBody>
      </p:sp>
      <p:sp>
        <p:nvSpPr>
          <p:cNvPr id="7" name="Slide Number Placeholder 6"/>
          <p:cNvSpPr>
            <a:spLocks noGrp="1"/>
          </p:cNvSpPr>
          <p:nvPr>
            <p:ph type="sldNum" sz="quarter" idx="12"/>
          </p:nvPr>
        </p:nvSpPr>
        <p:spPr/>
        <p:txBody>
          <a:bodyPr/>
          <a:lstStyle>
            <a:extLst/>
          </a:lstStyle>
          <a:p>
            <a:fld id="{DAFECE60-A8AA-4FD6-8BF6-2ABAD33FE359}" type="slidenum">
              <a:rPr lang="ar-JO" smtClean="0"/>
              <a:pPr/>
              <a:t>‹#›</a:t>
            </a:fld>
            <a:endParaRPr lang="ar-JO"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pull dir="l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972C8B-EA39-4255-968D-5143151A2891}" type="datetimeFigureOut">
              <a:rPr lang="ar-JO" smtClean="0"/>
              <a:pPr/>
              <a:t>04/06/1438</a:t>
            </a:fld>
            <a:endParaRPr lang="ar-JO"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JO"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FECE60-A8AA-4FD6-8BF6-2ABAD33FE359}" type="slidenum">
              <a:rPr lang="ar-JO" smtClean="0"/>
              <a:pPr/>
              <a:t>‹#›</a:t>
            </a:fld>
            <a:endParaRPr lang="ar-JO"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dir="ld"/>
    <p:sndAc>
      <p:stSnd>
        <p:snd r:embed="rId13" name="chimes.wav"/>
      </p:stSnd>
    </p:sndAc>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المرأة والمجتمع</a:t>
            </a:r>
            <a:endParaRPr lang="ar-JO" dirty="0"/>
          </a:p>
        </p:txBody>
      </p:sp>
      <p:sp>
        <p:nvSpPr>
          <p:cNvPr id="3" name="Subtitle 2"/>
          <p:cNvSpPr>
            <a:spLocks noGrp="1"/>
          </p:cNvSpPr>
          <p:nvPr>
            <p:ph type="subTitle" idx="1"/>
          </p:nvPr>
        </p:nvSpPr>
        <p:spPr/>
        <p:txBody>
          <a:bodyPr/>
          <a:lstStyle/>
          <a:p>
            <a:r>
              <a:rPr lang="ar-JO" dirty="0" smtClean="0"/>
              <a:t>المرأة الاردنية</a:t>
            </a:r>
            <a:endParaRPr lang="ar-JO"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المرأة الاردنية والقوات المسلحة الاردنية</a:t>
            </a:r>
            <a:endParaRPr lang="ar-JO" dirty="0"/>
          </a:p>
        </p:txBody>
      </p:sp>
      <p:sp>
        <p:nvSpPr>
          <p:cNvPr id="3" name="Content Placeholder 2"/>
          <p:cNvSpPr>
            <a:spLocks noGrp="1"/>
          </p:cNvSpPr>
          <p:nvPr>
            <p:ph idx="1"/>
          </p:nvPr>
        </p:nvSpPr>
        <p:spPr/>
        <p:txBody>
          <a:bodyPr/>
          <a:lstStyle/>
          <a:p>
            <a:r>
              <a:rPr lang="ar-JO" dirty="0" smtClean="0"/>
              <a:t>حققت المرأة الاردنية انجازات في مجال الخدمة العسكرية, حيث تنوع عمل المرأة في القوات المسلحة الاردنية – الجيش العربي في مجالات مختلفة منها: الهندسة والحاسوب والطب والإعلام وغيرها, وقد تطور دور المرأة في القوات المسلحة الاردنية – الجيش العربي والأجهزة الامنية الاخرى, على النحو الاتي:</a:t>
            </a:r>
          </a:p>
          <a:p>
            <a:pPr marL="596646" indent="-514350">
              <a:buFont typeface="+mj-lt"/>
              <a:buAutoNum type="arabicPeriod"/>
            </a:pPr>
            <a:r>
              <a:rPr lang="ar-JO" dirty="0" smtClean="0"/>
              <a:t>بدأت المرأة العمل في القوات المسلحة الاردنية عام 1950م معلمة في مدارس التعليم والثقافة العسكرية.</a:t>
            </a: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المرأة الاردنية والقوات المسلحة الاردنية</a:t>
            </a:r>
            <a:endParaRPr lang="ar-JO" dirty="0"/>
          </a:p>
        </p:txBody>
      </p:sp>
      <p:sp>
        <p:nvSpPr>
          <p:cNvPr id="3" name="Content Placeholder 2"/>
          <p:cNvSpPr>
            <a:spLocks noGrp="1"/>
          </p:cNvSpPr>
          <p:nvPr>
            <p:ph idx="1"/>
          </p:nvPr>
        </p:nvSpPr>
        <p:spPr>
          <a:xfrm>
            <a:off x="971600" y="1447800"/>
            <a:ext cx="7962088" cy="4800600"/>
          </a:xfrm>
        </p:spPr>
        <p:txBody>
          <a:bodyPr>
            <a:normAutofit lnSpcReduction="10000"/>
          </a:bodyPr>
          <a:lstStyle/>
          <a:p>
            <a:pPr marL="596646" indent="-514350">
              <a:buFont typeface="+mj-lt"/>
              <a:buAutoNum type="arabicPeriod"/>
            </a:pPr>
            <a:r>
              <a:rPr lang="ar-JO" dirty="0" smtClean="0"/>
              <a:t>ال</a:t>
            </a:r>
            <a:r>
              <a:rPr lang="ar-JO" sz="2800" dirty="0" smtClean="0"/>
              <a:t>عمل في مجال الخدمات الطبية والتمريض والمهن الطبية المساعدة, مما استدعى بناء كلية الاميرة منى للتمريض عام 1962م لتأهيل الفتيات الاردنيات للعمل في هذا المجال. </a:t>
            </a:r>
          </a:p>
          <a:p>
            <a:pPr marL="596646" indent="-514350">
              <a:buFont typeface="+mj-lt"/>
              <a:buAutoNum type="arabicPeriod"/>
            </a:pPr>
            <a:r>
              <a:rPr lang="ar-JO" sz="2800" dirty="0" smtClean="0"/>
              <a:t>تأسيس ( ادارة شؤون المرأة العسكرية ) عام 1995م, لإبراز دور المرأة في القوات المسلحة الاردنية.</a:t>
            </a:r>
          </a:p>
          <a:p>
            <a:pPr marL="596646" indent="-514350">
              <a:buFont typeface="+mj-lt"/>
              <a:buAutoNum type="arabicPeriod"/>
            </a:pPr>
            <a:r>
              <a:rPr lang="ar-JO" sz="2800" dirty="0" smtClean="0"/>
              <a:t>تأسيس اول مدرسة لتدريب الشرطة النسائية في عام 1972م.</a:t>
            </a:r>
          </a:p>
          <a:p>
            <a:pPr marL="596646" indent="-514350">
              <a:buFont typeface="+mj-lt"/>
              <a:buAutoNum type="arabicPeriod"/>
            </a:pPr>
            <a:r>
              <a:rPr lang="ar-JO" sz="2800" dirty="0" smtClean="0"/>
              <a:t>استحداث قيادة الشرطة النسائية في عام 1987م, وفي عام 2003م صدر قرار بتغيير المسمى الى ادارة شؤون الشرطة النسائية.</a:t>
            </a:r>
          </a:p>
          <a:p>
            <a:pPr marL="596646" indent="-514350">
              <a:buFont typeface="+mj-lt"/>
              <a:buAutoNum type="arabicPeriod"/>
            </a:pPr>
            <a:r>
              <a:rPr lang="ar-JO" sz="2800" dirty="0" smtClean="0"/>
              <a:t>دخول النساء للعمل في مجال الدفاع المدني من اسعاف وإنقاذ وإطفاء في نهاية عام 2005م </a:t>
            </a: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الصعوبات التي تواجه المرأة الاردنية</a:t>
            </a:r>
            <a:endParaRPr lang="ar-JO" dirty="0"/>
          </a:p>
        </p:txBody>
      </p:sp>
      <p:sp>
        <p:nvSpPr>
          <p:cNvPr id="3" name="Content Placeholder 2"/>
          <p:cNvSpPr>
            <a:spLocks noGrp="1"/>
          </p:cNvSpPr>
          <p:nvPr>
            <p:ph idx="1"/>
          </p:nvPr>
        </p:nvSpPr>
        <p:spPr/>
        <p:txBody>
          <a:bodyPr>
            <a:normAutofit lnSpcReduction="10000"/>
          </a:bodyPr>
          <a:lstStyle/>
          <a:p>
            <a:r>
              <a:rPr lang="ar-JO" dirty="0" smtClean="0"/>
              <a:t>بالرغم من كل الانجازات التي حققتها المرأة الاردنية إلا انها تواجه بعض الصعوبات منها:</a:t>
            </a:r>
          </a:p>
          <a:p>
            <a:pPr marL="596646" indent="-514350">
              <a:buFont typeface="+mj-lt"/>
              <a:buAutoNum type="arabicPeriod"/>
            </a:pPr>
            <a:r>
              <a:rPr lang="ar-JO" dirty="0" smtClean="0"/>
              <a:t>لا تزال مشاركة المرأة في مؤسسات المجتمع المدني,من احزاب سياسية ونقابات مهنية وعمالية, ومنظمات عمل تطوعية مختلفة تصطدم احيانا بالموروث الثقافي والاجتماعي التقليدي الذي قيد المرأة.</a:t>
            </a:r>
          </a:p>
          <a:p>
            <a:pPr marL="596646" indent="-514350">
              <a:buFont typeface="+mj-lt"/>
              <a:buAutoNum type="arabicPeriod"/>
            </a:pPr>
            <a:r>
              <a:rPr lang="ar-JO" dirty="0" smtClean="0"/>
              <a:t>استنكاف بعض النساء عن العمل العام. </a:t>
            </a:r>
          </a:p>
          <a:p>
            <a:pPr marL="596646" indent="-514350">
              <a:buFont typeface="+mj-lt"/>
              <a:buAutoNum type="arabicPeriod"/>
            </a:pPr>
            <a:r>
              <a:rPr lang="ar-JO" dirty="0" smtClean="0"/>
              <a:t>اعتقاد بعض الناس ان الدور الرئيس للمرأة يجب ان يقتصر على رعاية الابناء وتدبير شؤون المنزل.</a:t>
            </a:r>
            <a:endParaRPr lang="ar-JO"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دعم القيادة الهاشمية للمرأة الاردنية </a:t>
            </a:r>
            <a:endParaRPr lang="ar-JO" dirty="0"/>
          </a:p>
        </p:txBody>
      </p:sp>
      <p:sp>
        <p:nvSpPr>
          <p:cNvPr id="3" name="Content Placeholder 2"/>
          <p:cNvSpPr>
            <a:spLocks noGrp="1"/>
          </p:cNvSpPr>
          <p:nvPr>
            <p:ph idx="1"/>
          </p:nvPr>
        </p:nvSpPr>
        <p:spPr/>
        <p:txBody>
          <a:bodyPr>
            <a:normAutofit lnSpcReduction="10000"/>
          </a:bodyPr>
          <a:lstStyle/>
          <a:p>
            <a:r>
              <a:rPr lang="ar-JO" dirty="0" smtClean="0"/>
              <a:t>لقد اولت القيادة الهاشمية المرأة الاردنية اهتماما خاصا ايمانا منها بدورها في بناء المجتمع ونهضته, فقد حظيت المرأة في عهد جلالة الملك عبدالله الثاني بن الحسين باهتمام بالغ, تمثل في التشريعات الكافلة لحقوقها, وتعزيز دورها الاجتماعي والسياسي والاقتصادي, فقد اكد جلالته في خطاباته باستمرار المساواة بين الرجل والمرأة, وعدم التمييز بينهما في الحقوق والواجبات, وان المرأة شريكة الرجل في تنمية المجتمع الاردني وتطويره,وضرورة تمكينها من المشاركة في بناء المجتمع. </a:t>
            </a: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دعم القيادة الهاشمية للمرأة الاردنية </a:t>
            </a:r>
            <a:endParaRPr lang="ar-JO" dirty="0"/>
          </a:p>
        </p:txBody>
      </p:sp>
      <p:sp>
        <p:nvSpPr>
          <p:cNvPr id="3" name="Content Placeholder 2"/>
          <p:cNvSpPr>
            <a:spLocks noGrp="1"/>
          </p:cNvSpPr>
          <p:nvPr>
            <p:ph idx="1"/>
          </p:nvPr>
        </p:nvSpPr>
        <p:spPr/>
        <p:txBody>
          <a:bodyPr/>
          <a:lstStyle/>
          <a:p>
            <a:r>
              <a:rPr lang="ar-JO" dirty="0" smtClean="0"/>
              <a:t>وبفضل الدعم والرعاية المتواصلة من القيادة الهاشمية, فقد حققت المرأة الاردنية انجازات متعددة على الصعيد الوطني والإقليمي والدولي, واكتسبت العلم والمعرفة, وصلت الى مختلف مواقع صنع الفرار وعززت مكانتها بصفتها شريكة اساسية في عملية التنمية.</a:t>
            </a:r>
            <a:endParaRPr lang="ar-JO"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3174" y="1928802"/>
            <a:ext cx="5165372"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JO" sz="5400" b="1" dirty="0" smtClean="0">
                <a:ln/>
                <a:solidFill>
                  <a:schemeClr val="accent3"/>
                </a:solidFill>
              </a:rPr>
              <a:t>عمل الطالبة : </a:t>
            </a:r>
            <a:br>
              <a:rPr lang="ar-JO" sz="5400" b="1" dirty="0" smtClean="0">
                <a:ln/>
                <a:solidFill>
                  <a:schemeClr val="accent3"/>
                </a:solidFill>
              </a:rPr>
            </a:br>
            <a:r>
              <a:rPr lang="ar-JO" sz="5400" b="1" dirty="0" smtClean="0">
                <a:ln/>
                <a:solidFill>
                  <a:schemeClr val="accent3"/>
                </a:solidFill>
              </a:rPr>
              <a:t>رندة الصغير </a:t>
            </a:r>
            <a:br>
              <a:rPr lang="ar-JO" sz="5400" b="1" dirty="0" smtClean="0">
                <a:ln/>
                <a:solidFill>
                  <a:schemeClr val="accent3"/>
                </a:solidFill>
              </a:rPr>
            </a:br>
            <a:endParaRPr lang="en-US" sz="5400" b="1" cap="none" spc="0" dirty="0">
              <a:ln/>
              <a:solidFill>
                <a:schemeClr val="accent3"/>
              </a:solidFill>
              <a:effectLst/>
            </a:endParaRPr>
          </a:p>
        </p:txBody>
      </p:sp>
    </p:spTree>
  </p:cSld>
  <p:clrMapOvr>
    <a:masterClrMapping/>
  </p:clrMapOvr>
  <p:transition spd="slow">
    <p:pull dir="ld"/>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a:t>
            </a:r>
            <a:endParaRPr lang="ar-JO" dirty="0"/>
          </a:p>
        </p:txBody>
      </p:sp>
      <p:sp>
        <p:nvSpPr>
          <p:cNvPr id="3" name="Content Placeholder 2"/>
          <p:cNvSpPr>
            <a:spLocks noGrp="1"/>
          </p:cNvSpPr>
          <p:nvPr>
            <p:ph idx="1"/>
          </p:nvPr>
        </p:nvSpPr>
        <p:spPr/>
        <p:txBody>
          <a:bodyPr>
            <a:noAutofit/>
          </a:bodyPr>
          <a:lstStyle/>
          <a:p>
            <a:r>
              <a:rPr lang="ar-JO" sz="3600" dirty="0" smtClean="0"/>
              <a:t>حققت المرأة الاردنية انجازات لا بد ان نعترف بان المرأة الاردنية ربت ورعت اجيالا اسهموا في بناء الاردن المتطور في العقود الماضية بغض النظر عن المستوى التعليمي والثقافي لها, فبمكانتها الاجتماعية تستحق ان تكون انموذجا يحتذى به, فلقد كان لأمهاتنا ولا يزال دور في تنشئة جيل امن بالله, وبعروبته ووطنه, وقدم التضحيات في سبيل بناء الوطن ورفعته, واسهم في تغيير نحو الافضل.</a:t>
            </a:r>
            <a:endParaRPr lang="ar-JO" sz="3600"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a:t>
            </a:r>
            <a:endParaRPr lang="ar-JO" dirty="0"/>
          </a:p>
        </p:txBody>
      </p:sp>
      <p:sp>
        <p:nvSpPr>
          <p:cNvPr id="3" name="Content Placeholder 2"/>
          <p:cNvSpPr>
            <a:spLocks noGrp="1"/>
          </p:cNvSpPr>
          <p:nvPr>
            <p:ph idx="1"/>
          </p:nvPr>
        </p:nvSpPr>
        <p:spPr/>
        <p:txBody>
          <a:bodyPr anchor="t"/>
          <a:lstStyle/>
          <a:p>
            <a:r>
              <a:rPr lang="ar-JO" dirty="0" smtClean="0"/>
              <a:t>اقرأ النص الاتي:</a:t>
            </a:r>
            <a:endParaRPr lang="ar-JO" dirty="0"/>
          </a:p>
        </p:txBody>
      </p:sp>
      <p:sp>
        <p:nvSpPr>
          <p:cNvPr id="4" name="Rectangle 3"/>
          <p:cNvSpPr/>
          <p:nvPr/>
        </p:nvSpPr>
        <p:spPr>
          <a:xfrm>
            <a:off x="1259632" y="2636912"/>
            <a:ext cx="7560840"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ctr"/>
            <a:r>
              <a:rPr lang="ar-JO" sz="2800" dirty="0" smtClean="0"/>
              <a:t>”المرأة شريكة للرجل في تنمية المجتمع الاردني وتطويره, ما يقتضي تأكيد حقها الدستوري والقانوني في المساواة والتعليم والتثقيف والتوجيه والتدريب والعمل , وتمكينها من اخذ دورها الصحيح في بناء المجتمع وتقدمه“ . </a:t>
            </a:r>
            <a:endParaRPr lang="ar-JO" sz="2800"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 والتعليم </a:t>
            </a:r>
            <a:endParaRPr lang="ar-JO" dirty="0"/>
          </a:p>
        </p:txBody>
      </p:sp>
      <p:sp>
        <p:nvSpPr>
          <p:cNvPr id="3" name="Content Placeholder 2"/>
          <p:cNvSpPr>
            <a:spLocks noGrp="1"/>
          </p:cNvSpPr>
          <p:nvPr>
            <p:ph idx="1"/>
          </p:nvPr>
        </p:nvSpPr>
        <p:spPr/>
        <p:txBody>
          <a:bodyPr>
            <a:normAutofit lnSpcReduction="10000"/>
          </a:bodyPr>
          <a:lstStyle/>
          <a:p>
            <a:r>
              <a:rPr lang="ar-JO" dirty="0" smtClean="0"/>
              <a:t>استطاعت المرأة الاردنية على مستوى التعليم ان تحقق انجازا حقيقيا, فقد بينت الارقام ان الاردن يتمتع بأعلى مستويات تعليم الاناث في دول المنطقة, وما يدل على ذلك ما يأتي:</a:t>
            </a:r>
          </a:p>
          <a:p>
            <a:pPr marL="596646" indent="-514350">
              <a:buFont typeface="+mj-lt"/>
              <a:buAutoNum type="arabicPeriod"/>
            </a:pPr>
            <a:r>
              <a:rPr lang="ar-JO" dirty="0" smtClean="0"/>
              <a:t>انخفاض الامية بين النساء من (68%) عام 1961, الى(8.9%) عام 2015.</a:t>
            </a:r>
          </a:p>
          <a:p>
            <a:pPr marL="596646" indent="-514350">
              <a:buFont typeface="+mj-lt"/>
              <a:buAutoNum type="arabicPeriod"/>
            </a:pPr>
            <a:r>
              <a:rPr lang="ar-JO" dirty="0" smtClean="0"/>
              <a:t>ارتفاع معدلات الالتحاق بالتعليم الابتدائي للإناث لتصل الى (97.7%)</a:t>
            </a:r>
          </a:p>
          <a:p>
            <a:pPr marL="596646" indent="-514350">
              <a:buFont typeface="+mj-lt"/>
              <a:buAutoNum type="arabicPeriod"/>
            </a:pPr>
            <a:r>
              <a:rPr lang="ar-JO" dirty="0" smtClean="0"/>
              <a:t>زيادة نسبة التحاق الفتيات في التعليم الجامعي بمستوياته كافة.</a:t>
            </a: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 والاقتصاد </a:t>
            </a:r>
            <a:endParaRPr lang="ar-JO" dirty="0"/>
          </a:p>
        </p:txBody>
      </p:sp>
      <p:sp>
        <p:nvSpPr>
          <p:cNvPr id="3" name="Content Placeholder 2"/>
          <p:cNvSpPr>
            <a:spLocks noGrp="1"/>
          </p:cNvSpPr>
          <p:nvPr>
            <p:ph idx="1"/>
          </p:nvPr>
        </p:nvSpPr>
        <p:spPr/>
        <p:txBody>
          <a:bodyPr>
            <a:normAutofit fontScale="92500" lnSpcReduction="20000"/>
          </a:bodyPr>
          <a:lstStyle/>
          <a:p>
            <a:r>
              <a:rPr lang="ar-JO" dirty="0" smtClean="0"/>
              <a:t>اثبتت المرأة الاردنية قدرتها في مجالات العمل كافة, وذلك عن طريق ما يأتي:</a:t>
            </a:r>
          </a:p>
          <a:p>
            <a:pPr marL="596646" indent="-514350">
              <a:buFont typeface="+mj-lt"/>
              <a:buAutoNum type="arabicPeriod"/>
            </a:pPr>
            <a:r>
              <a:rPr lang="ar-JO" dirty="0" smtClean="0"/>
              <a:t>اسهامها في القطاعات الاقتصادية المختلفة كقطاع الخدمات والبنوك وصاحبات المهن.</a:t>
            </a:r>
          </a:p>
          <a:p>
            <a:pPr marL="596646" indent="-514350">
              <a:buFont typeface="+mj-lt"/>
              <a:buAutoNum type="arabicPeriod"/>
            </a:pPr>
            <a:r>
              <a:rPr lang="ar-JO" dirty="0" smtClean="0"/>
              <a:t>التوظيف الذاتي بوساطة المشروعات الصغيرة عن طريق تقديم القروض الصغيرة للنساء اللواتي يفتقرن الى الضمانات, بتسهيل شروط الاقتراض.</a:t>
            </a:r>
          </a:p>
          <a:p>
            <a:pPr marL="596646" indent="-514350"/>
            <a:r>
              <a:rPr lang="ar-JO" dirty="0" smtClean="0"/>
              <a:t>وقد اسهمت المشاريع الصغيرة التي قامت بها المرأة في انخفاض نسبة البطالة والفقر بين الاناث تحديدا, من جانب وإعالة اسرهم من جانب اخر من خلال توفير فرص عمل لها ولغيرها. </a:t>
            </a:r>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 والسلطة القضائية</a:t>
            </a:r>
            <a:endParaRPr lang="ar-JO" dirty="0"/>
          </a:p>
        </p:txBody>
      </p:sp>
      <p:sp>
        <p:nvSpPr>
          <p:cNvPr id="3" name="Content Placeholder 2"/>
          <p:cNvSpPr>
            <a:spLocks noGrp="1"/>
          </p:cNvSpPr>
          <p:nvPr>
            <p:ph idx="1"/>
          </p:nvPr>
        </p:nvSpPr>
        <p:spPr/>
        <p:txBody>
          <a:bodyPr/>
          <a:lstStyle/>
          <a:p>
            <a:r>
              <a:rPr lang="ar-JO" dirty="0" smtClean="0"/>
              <a:t>بدا دخول المرأة الى سلك القضاء في الاردن عام 1996م, حيث عينت اول امرأة قاضيا, وحتى عام 1998م كان مجموع النساء القضاة خمسا فقط, وفي عام 2014 ارتفع العدد الى (176) قاضيا, وزاد العدد في السنوات التالية, هذا عدا عن المحاميات المسجلات في نقابة المحامين الاردنيين.</a:t>
            </a:r>
            <a:endParaRPr lang="ar-JO"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المرأة الاردنية والمناصب العامة</a:t>
            </a:r>
            <a:endParaRPr lang="ar-JO" dirty="0"/>
          </a:p>
        </p:txBody>
      </p:sp>
      <p:sp>
        <p:nvSpPr>
          <p:cNvPr id="3" name="Content Placeholder 2"/>
          <p:cNvSpPr>
            <a:spLocks noGrp="1"/>
          </p:cNvSpPr>
          <p:nvPr>
            <p:ph idx="1"/>
          </p:nvPr>
        </p:nvSpPr>
        <p:spPr/>
        <p:txBody>
          <a:bodyPr/>
          <a:lstStyle/>
          <a:p>
            <a:endParaRPr lang="ar-JO" dirty="0" smtClean="0"/>
          </a:p>
          <a:p>
            <a:r>
              <a:rPr lang="ar-JO" dirty="0" smtClean="0"/>
              <a:t>وتسعى المرأة الاردنية الى الوصول الى مراكز مرموقة في السلطة التشريعية والتنفيذية, فقد حصلت على حقها في الانتخاب والترشيح لعضوية المجالس النيابية, والمجالس البلدية, ومجالس المحافظات.</a:t>
            </a:r>
          </a:p>
          <a:p>
            <a:r>
              <a:rPr lang="ar-JO" dirty="0" smtClean="0"/>
              <a:t>وتبوأت المرأة الأردنية ارقى المناصب في الدولة الاردنية , فقد شغلت اول منصب اداري لأول مرة عام 1979م, وعملت في السلك الدبلوماسي, وكان لها حضور فاعل في النقابات العمالية والمهنية</a:t>
            </a:r>
            <a:endParaRPr lang="ar-JO" dirty="0"/>
          </a:p>
        </p:txBody>
      </p:sp>
      <p:sp>
        <p:nvSpPr>
          <p:cNvPr id="4" name="Rectangle 3"/>
          <p:cNvSpPr/>
          <p:nvPr/>
        </p:nvSpPr>
        <p:spPr>
          <a:xfrm>
            <a:off x="1043608" y="1196752"/>
            <a:ext cx="810039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2400" dirty="0" smtClean="0"/>
              <a:t>لكل اردني حق في تولي المناصب العامة بالشروط المعينة في القانون او الانظمة</a:t>
            </a:r>
            <a:endParaRPr lang="ar-JO" sz="2400"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الجمعيات والمنظمات النسائية</a:t>
            </a:r>
            <a:endParaRPr lang="ar-JO" dirty="0"/>
          </a:p>
        </p:txBody>
      </p:sp>
      <p:sp>
        <p:nvSpPr>
          <p:cNvPr id="3" name="Content Placeholder 2"/>
          <p:cNvSpPr>
            <a:spLocks noGrp="1"/>
          </p:cNvSpPr>
          <p:nvPr>
            <p:ph idx="1"/>
          </p:nvPr>
        </p:nvSpPr>
        <p:spPr/>
        <p:txBody>
          <a:bodyPr/>
          <a:lstStyle/>
          <a:p>
            <a:r>
              <a:rPr lang="ar-JO" dirty="0" smtClean="0"/>
              <a:t>وأسهمت الجمعيات والمنظمات النسائية في دعم المرأة وتمكينها من المشاركة الفاعلة في الحياة التنموية, ولتعرف اهداف الجمعيات تأمل الشكل الاتي:</a:t>
            </a:r>
            <a:endParaRPr lang="ar-JO" dirty="0"/>
          </a:p>
        </p:txBody>
      </p:sp>
      <p:graphicFrame>
        <p:nvGraphicFramePr>
          <p:cNvPr id="4" name="Diagram 3"/>
          <p:cNvGraphicFramePr/>
          <p:nvPr/>
        </p:nvGraphicFramePr>
        <p:xfrm>
          <a:off x="1043608" y="2794000"/>
          <a:ext cx="8100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ll dir="ld"/>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الجمعيات والمنظمات النسائية</a:t>
            </a:r>
            <a:endParaRPr lang="ar-JO" dirty="0"/>
          </a:p>
        </p:txBody>
      </p:sp>
      <p:sp>
        <p:nvSpPr>
          <p:cNvPr id="3" name="Content Placeholder 2"/>
          <p:cNvSpPr>
            <a:spLocks noGrp="1"/>
          </p:cNvSpPr>
          <p:nvPr>
            <p:ph idx="1"/>
          </p:nvPr>
        </p:nvSpPr>
        <p:spPr/>
        <p:txBody>
          <a:bodyPr/>
          <a:lstStyle/>
          <a:p>
            <a:r>
              <a:rPr lang="ar-JO" dirty="0" smtClean="0"/>
              <a:t>وتعمل هذه الجمعيات انطلاقا من مبادئ المساواة والعدل وتكافؤ الفرص والمشاركة, واحترام الانسان, ودعم المرأة ومساندتها في مجال التثقيف السياسي.</a:t>
            </a:r>
            <a:endParaRPr lang="ar-JO" dirty="0"/>
          </a:p>
        </p:txBody>
      </p:sp>
    </p:spTree>
  </p:cSld>
  <p:clrMapOvr>
    <a:masterClrMapping/>
  </p:clrMapOvr>
  <p:transition spd="slow">
    <p:pull dir="l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195</TotalTime>
  <Words>880</Words>
  <Application>Microsoft Office PowerPoint</Application>
  <PresentationFormat>On-screen Show (4:3)</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المرأة والمجتمع</vt:lpstr>
      <vt:lpstr>المرأة الاردنية</vt:lpstr>
      <vt:lpstr>المرأة الاردنية</vt:lpstr>
      <vt:lpstr>المرأة الاردنية والتعليم </vt:lpstr>
      <vt:lpstr>المرأة الاردنية والاقتصاد </vt:lpstr>
      <vt:lpstr>المرأة الاردنية والسلطة القضائية</vt:lpstr>
      <vt:lpstr>المرأة الاردنية والمناصب العامة</vt:lpstr>
      <vt:lpstr>الجمعيات والمنظمات النسائية</vt:lpstr>
      <vt:lpstr>الجمعيات والمنظمات النسائية</vt:lpstr>
      <vt:lpstr>المرأة الاردنية والقوات المسلحة الاردنية</vt:lpstr>
      <vt:lpstr>المرأة الاردنية والقوات المسلحة الاردنية</vt:lpstr>
      <vt:lpstr>الصعوبات التي تواجه المرأة الاردنية</vt:lpstr>
      <vt:lpstr>دعم القيادة الهاشمية للمرأة الاردنية </vt:lpstr>
      <vt:lpstr>دعم القيادة الهاشمية للمرأة الاردنية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المرأة والمجتمع</dc:title>
  <dc:creator>ZCS</dc:creator>
  <cp:lastModifiedBy>user</cp:lastModifiedBy>
  <cp:revision>25</cp:revision>
  <dcterms:created xsi:type="dcterms:W3CDTF">2017-03-01T14:38:05Z</dcterms:created>
  <dcterms:modified xsi:type="dcterms:W3CDTF">2017-03-02T08:05:48Z</dcterms:modified>
</cp:coreProperties>
</file>