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4" r:id="rId11"/>
    <p:sldId id="266" r:id="rId12"/>
    <p:sldId id="267" r:id="rId13"/>
    <p:sldId id="268" r:id="rId14"/>
    <p:sldId id="269" r:id="rId15"/>
    <p:sldId id="270" r:id="rId16"/>
    <p:sldId id="272" r:id="rId17"/>
    <p:sldId id="273" r:id="rId18"/>
  </p:sldIdLst>
  <p:sldSz cx="9144000" cy="6858000" type="screen4x3"/>
  <p:notesSz cx="6858000" cy="9144000"/>
  <p:defaultText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33"/>
    <a:srgbClr val="FF33CC"/>
    <a:srgbClr val="0000CC"/>
    <a:srgbClr val="66FF33"/>
    <a:srgbClr val="800000"/>
    <a:srgbClr val="800080"/>
    <a:srgbClr val="008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63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6E9B98D-635F-4FD1-8F2B-4F0CC5347191}"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pPr rtl="1"/>
          <a:endParaRPr lang="ar-JO"/>
        </a:p>
      </dgm:t>
    </dgm:pt>
    <dgm:pt modelId="{F544C3EE-199F-453D-9008-8AD1518E5427}">
      <dgm:prSet phldrT="[Text]"/>
      <dgm:spPr/>
      <dgm:t>
        <a:bodyPr/>
        <a:lstStyle/>
        <a:p>
          <a:pPr rtl="1"/>
          <a:r>
            <a:rPr lang="ar-JO" dirty="0" smtClean="0"/>
            <a:t>أهداف الجمعيات و المنظمات النسائية في الأردن </a:t>
          </a:r>
          <a:endParaRPr lang="ar-JO" dirty="0"/>
        </a:p>
      </dgm:t>
    </dgm:pt>
    <dgm:pt modelId="{2FAE92CA-0116-4463-B8DD-052CC06A2A82}" type="parTrans" cxnId="{793DF3FE-D767-4E40-AD77-2EA839951C69}">
      <dgm:prSet/>
      <dgm:spPr/>
      <dgm:t>
        <a:bodyPr/>
        <a:lstStyle/>
        <a:p>
          <a:pPr rtl="1"/>
          <a:endParaRPr lang="ar-JO"/>
        </a:p>
      </dgm:t>
    </dgm:pt>
    <dgm:pt modelId="{C534D5B5-397D-4188-A1CC-2DE028E7ADBC}" type="sibTrans" cxnId="{793DF3FE-D767-4E40-AD77-2EA839951C69}">
      <dgm:prSet/>
      <dgm:spPr/>
      <dgm:t>
        <a:bodyPr/>
        <a:lstStyle/>
        <a:p>
          <a:pPr rtl="1"/>
          <a:endParaRPr lang="ar-JO"/>
        </a:p>
      </dgm:t>
    </dgm:pt>
    <dgm:pt modelId="{BA96E253-FB33-42F3-BA65-DA2024D6406C}">
      <dgm:prSet phldrT="[Text]"/>
      <dgm:spPr/>
      <dgm:t>
        <a:bodyPr/>
        <a:lstStyle/>
        <a:p>
          <a:pPr rtl="1"/>
          <a:r>
            <a:rPr lang="ar-JO" dirty="0" smtClean="0"/>
            <a:t>توثيق أواصر التعاون بين الهيئات التطوعية والنسائية في الأردن , والهيئات العربية والدولية المماثلة. </a:t>
          </a:r>
          <a:endParaRPr lang="ar-JO" dirty="0"/>
        </a:p>
      </dgm:t>
    </dgm:pt>
    <dgm:pt modelId="{090C12FC-F37E-4B73-9A1D-3A812B047544}" type="parTrans" cxnId="{D313A3BE-D959-4B3A-A0DD-7B9F0C0F26A8}">
      <dgm:prSet/>
      <dgm:spPr/>
      <dgm:t>
        <a:bodyPr/>
        <a:lstStyle/>
        <a:p>
          <a:pPr rtl="1"/>
          <a:endParaRPr lang="ar-JO"/>
        </a:p>
      </dgm:t>
    </dgm:pt>
    <dgm:pt modelId="{D7D88C2F-0719-4350-9D8C-AEC37173B420}" type="sibTrans" cxnId="{D313A3BE-D959-4B3A-A0DD-7B9F0C0F26A8}">
      <dgm:prSet/>
      <dgm:spPr/>
      <dgm:t>
        <a:bodyPr/>
        <a:lstStyle/>
        <a:p>
          <a:pPr rtl="1"/>
          <a:endParaRPr lang="ar-JO"/>
        </a:p>
      </dgm:t>
    </dgm:pt>
    <dgm:pt modelId="{A8D104BA-EC98-4983-8C21-D53A721677BA}">
      <dgm:prSet phldrT="[Text]"/>
      <dgm:spPr/>
      <dgm:t>
        <a:bodyPr/>
        <a:lstStyle/>
        <a:p>
          <a:pPr rtl="1"/>
          <a:r>
            <a:rPr lang="ar-JO" dirty="0" smtClean="0"/>
            <a:t>الاهتمام بالمستوى الصحي للمرأة , و عمل برامج توعية للاهتمام بصحة المرأة.</a:t>
          </a:r>
          <a:endParaRPr lang="ar-JO" dirty="0"/>
        </a:p>
      </dgm:t>
    </dgm:pt>
    <dgm:pt modelId="{56F9D32F-2C62-430F-A900-2C227CA45E3E}" type="parTrans" cxnId="{7B8FB587-706F-4EFD-B963-7C19D7175ACB}">
      <dgm:prSet/>
      <dgm:spPr/>
      <dgm:t>
        <a:bodyPr/>
        <a:lstStyle/>
        <a:p>
          <a:pPr rtl="1"/>
          <a:endParaRPr lang="ar-JO"/>
        </a:p>
      </dgm:t>
    </dgm:pt>
    <dgm:pt modelId="{9A6DCD07-E5FA-42AF-8E98-05FA5BB47981}" type="sibTrans" cxnId="{7B8FB587-706F-4EFD-B963-7C19D7175ACB}">
      <dgm:prSet/>
      <dgm:spPr/>
      <dgm:t>
        <a:bodyPr/>
        <a:lstStyle/>
        <a:p>
          <a:pPr rtl="1"/>
          <a:endParaRPr lang="ar-JO"/>
        </a:p>
      </dgm:t>
    </dgm:pt>
    <dgm:pt modelId="{772CB907-F55E-42B3-B5C4-82C9989EBE2A}">
      <dgm:prSet phldrT="[Text]"/>
      <dgm:spPr/>
      <dgm:t>
        <a:bodyPr/>
        <a:lstStyle/>
        <a:p>
          <a:pPr rtl="1"/>
          <a:r>
            <a:rPr lang="ar-JO" dirty="0" smtClean="0"/>
            <a:t>رفع مستوى أداء المرأة الأردنية اقتصادياً وفي مختلف المهن والأعمال التي تتولاها. </a:t>
          </a:r>
          <a:endParaRPr lang="ar-JO" dirty="0"/>
        </a:p>
      </dgm:t>
    </dgm:pt>
    <dgm:pt modelId="{51FB0A91-3579-41F8-8D55-F8F500CB965E}" type="parTrans" cxnId="{78141B2A-5F48-4C69-BFBB-D69F40403A66}">
      <dgm:prSet/>
      <dgm:spPr/>
      <dgm:t>
        <a:bodyPr/>
        <a:lstStyle/>
        <a:p>
          <a:pPr rtl="1"/>
          <a:endParaRPr lang="ar-JO"/>
        </a:p>
      </dgm:t>
    </dgm:pt>
    <dgm:pt modelId="{A03BFD92-31DB-4D54-9869-580C34D48386}" type="sibTrans" cxnId="{78141B2A-5F48-4C69-BFBB-D69F40403A66}">
      <dgm:prSet/>
      <dgm:spPr/>
      <dgm:t>
        <a:bodyPr/>
        <a:lstStyle/>
        <a:p>
          <a:pPr rtl="1"/>
          <a:endParaRPr lang="ar-JO"/>
        </a:p>
      </dgm:t>
    </dgm:pt>
    <dgm:pt modelId="{C08079D4-8438-4210-9AAE-F39DCE09EB3C}">
      <dgm:prSet/>
      <dgm:spPr/>
      <dgm:t>
        <a:bodyPr/>
        <a:lstStyle/>
        <a:p>
          <a:pPr rtl="1"/>
          <a:r>
            <a:rPr lang="ar-JO" dirty="0" smtClean="0"/>
            <a:t>السعي إلى رفع مكانة المرأة الاردنية في الحياة الاجتماعية والسيايسة.</a:t>
          </a:r>
          <a:endParaRPr lang="ar-JO" dirty="0"/>
        </a:p>
      </dgm:t>
    </dgm:pt>
    <dgm:pt modelId="{D18BB47B-6DA7-49F0-B93F-39ED260D0D90}" type="parTrans" cxnId="{CE0FDA9D-C8DB-4F91-804B-8B954FDCA972}">
      <dgm:prSet/>
      <dgm:spPr/>
      <dgm:t>
        <a:bodyPr/>
        <a:lstStyle/>
        <a:p>
          <a:pPr rtl="1"/>
          <a:endParaRPr lang="ar-JO"/>
        </a:p>
      </dgm:t>
    </dgm:pt>
    <dgm:pt modelId="{887EE988-7B99-4DD5-B456-DAC065436A00}" type="sibTrans" cxnId="{CE0FDA9D-C8DB-4F91-804B-8B954FDCA972}">
      <dgm:prSet/>
      <dgm:spPr/>
      <dgm:t>
        <a:bodyPr/>
        <a:lstStyle/>
        <a:p>
          <a:pPr rtl="1"/>
          <a:endParaRPr lang="ar-JO"/>
        </a:p>
      </dgm:t>
    </dgm:pt>
    <dgm:pt modelId="{A640F5D2-3640-4D28-8A92-F59CE845D915}" type="pres">
      <dgm:prSet presAssocID="{D6E9B98D-635F-4FD1-8F2B-4F0CC5347191}" presName="hierChild1" presStyleCnt="0">
        <dgm:presLayoutVars>
          <dgm:orgChart val="1"/>
          <dgm:chPref val="1"/>
          <dgm:dir/>
          <dgm:animOne val="branch"/>
          <dgm:animLvl val="lvl"/>
          <dgm:resizeHandles/>
        </dgm:presLayoutVars>
      </dgm:prSet>
      <dgm:spPr/>
      <dgm:t>
        <a:bodyPr/>
        <a:lstStyle/>
        <a:p>
          <a:pPr rtl="1"/>
          <a:endParaRPr lang="ar-JO"/>
        </a:p>
      </dgm:t>
    </dgm:pt>
    <dgm:pt modelId="{7BA12580-52D1-4DB0-9B0D-168D487867F3}" type="pres">
      <dgm:prSet presAssocID="{F544C3EE-199F-453D-9008-8AD1518E5427}" presName="hierRoot1" presStyleCnt="0">
        <dgm:presLayoutVars>
          <dgm:hierBranch val="init"/>
        </dgm:presLayoutVars>
      </dgm:prSet>
      <dgm:spPr/>
    </dgm:pt>
    <dgm:pt modelId="{94C8A6E7-6FE0-47A8-85DB-A45698826C1C}" type="pres">
      <dgm:prSet presAssocID="{F544C3EE-199F-453D-9008-8AD1518E5427}" presName="rootComposite1" presStyleCnt="0"/>
      <dgm:spPr/>
    </dgm:pt>
    <dgm:pt modelId="{7887DC48-83E4-4B00-98AA-D76859DEA068}" type="pres">
      <dgm:prSet presAssocID="{F544C3EE-199F-453D-9008-8AD1518E5427}" presName="rootText1" presStyleLbl="node0" presStyleIdx="0" presStyleCnt="1" custScaleX="346003" custScaleY="199060" custLinFactNeighborX="7872" custLinFactNeighborY="-47977">
        <dgm:presLayoutVars>
          <dgm:chPref val="3"/>
        </dgm:presLayoutVars>
      </dgm:prSet>
      <dgm:spPr/>
      <dgm:t>
        <a:bodyPr/>
        <a:lstStyle/>
        <a:p>
          <a:pPr rtl="1"/>
          <a:endParaRPr lang="ar-JO"/>
        </a:p>
      </dgm:t>
    </dgm:pt>
    <dgm:pt modelId="{6A9C33EC-E673-45B4-806D-10BE56C7D690}" type="pres">
      <dgm:prSet presAssocID="{F544C3EE-199F-453D-9008-8AD1518E5427}" presName="rootConnector1" presStyleLbl="node1" presStyleIdx="0" presStyleCnt="0"/>
      <dgm:spPr/>
      <dgm:t>
        <a:bodyPr/>
        <a:lstStyle/>
        <a:p>
          <a:pPr rtl="1"/>
          <a:endParaRPr lang="ar-JO"/>
        </a:p>
      </dgm:t>
    </dgm:pt>
    <dgm:pt modelId="{8336A18A-8A64-4133-9772-F386338DDC69}" type="pres">
      <dgm:prSet presAssocID="{F544C3EE-199F-453D-9008-8AD1518E5427}" presName="hierChild2" presStyleCnt="0"/>
      <dgm:spPr/>
    </dgm:pt>
    <dgm:pt modelId="{0C54F196-D591-47DA-BA37-967F445103F4}" type="pres">
      <dgm:prSet presAssocID="{090C12FC-F37E-4B73-9A1D-3A812B047544}" presName="Name37" presStyleLbl="parChTrans1D2" presStyleIdx="0" presStyleCnt="4"/>
      <dgm:spPr/>
      <dgm:t>
        <a:bodyPr/>
        <a:lstStyle/>
        <a:p>
          <a:pPr rtl="1"/>
          <a:endParaRPr lang="ar-JO"/>
        </a:p>
      </dgm:t>
    </dgm:pt>
    <dgm:pt modelId="{2FE43844-81C0-45EF-ADE0-8C04F471B2C5}" type="pres">
      <dgm:prSet presAssocID="{BA96E253-FB33-42F3-BA65-DA2024D6406C}" presName="hierRoot2" presStyleCnt="0">
        <dgm:presLayoutVars>
          <dgm:hierBranch val="init"/>
        </dgm:presLayoutVars>
      </dgm:prSet>
      <dgm:spPr/>
    </dgm:pt>
    <dgm:pt modelId="{571B4305-EBAC-4E57-B4CC-47C69DE71076}" type="pres">
      <dgm:prSet presAssocID="{BA96E253-FB33-42F3-BA65-DA2024D6406C}" presName="rootComposite" presStyleCnt="0"/>
      <dgm:spPr/>
    </dgm:pt>
    <dgm:pt modelId="{BCD6083E-09AD-4EFD-AA5F-E7AB0B8DBEA9}" type="pres">
      <dgm:prSet presAssocID="{BA96E253-FB33-42F3-BA65-DA2024D6406C}" presName="rootText" presStyleLbl="node2" presStyleIdx="0" presStyleCnt="4" custScaleY="363174">
        <dgm:presLayoutVars>
          <dgm:chPref val="3"/>
        </dgm:presLayoutVars>
      </dgm:prSet>
      <dgm:spPr/>
      <dgm:t>
        <a:bodyPr/>
        <a:lstStyle/>
        <a:p>
          <a:pPr rtl="1"/>
          <a:endParaRPr lang="ar-JO"/>
        </a:p>
      </dgm:t>
    </dgm:pt>
    <dgm:pt modelId="{DD3398F5-67A7-49B0-84BF-2EA6F1EE5B13}" type="pres">
      <dgm:prSet presAssocID="{BA96E253-FB33-42F3-BA65-DA2024D6406C}" presName="rootConnector" presStyleLbl="node2" presStyleIdx="0" presStyleCnt="4"/>
      <dgm:spPr/>
      <dgm:t>
        <a:bodyPr/>
        <a:lstStyle/>
        <a:p>
          <a:pPr rtl="1"/>
          <a:endParaRPr lang="ar-JO"/>
        </a:p>
      </dgm:t>
    </dgm:pt>
    <dgm:pt modelId="{F546FA44-7697-4C89-B555-CB3B6D2D99E7}" type="pres">
      <dgm:prSet presAssocID="{BA96E253-FB33-42F3-BA65-DA2024D6406C}" presName="hierChild4" presStyleCnt="0"/>
      <dgm:spPr/>
    </dgm:pt>
    <dgm:pt modelId="{2AB7A513-8E3A-4927-99C0-5E71FAB55892}" type="pres">
      <dgm:prSet presAssocID="{BA96E253-FB33-42F3-BA65-DA2024D6406C}" presName="hierChild5" presStyleCnt="0"/>
      <dgm:spPr/>
    </dgm:pt>
    <dgm:pt modelId="{D50137D3-51D2-48BE-BDEF-941042071576}" type="pres">
      <dgm:prSet presAssocID="{D18BB47B-6DA7-49F0-B93F-39ED260D0D90}" presName="Name37" presStyleLbl="parChTrans1D2" presStyleIdx="1" presStyleCnt="4"/>
      <dgm:spPr/>
      <dgm:t>
        <a:bodyPr/>
        <a:lstStyle/>
        <a:p>
          <a:pPr rtl="1"/>
          <a:endParaRPr lang="ar-JO"/>
        </a:p>
      </dgm:t>
    </dgm:pt>
    <dgm:pt modelId="{2313966B-5A81-4E84-9A08-FC9790628BA0}" type="pres">
      <dgm:prSet presAssocID="{C08079D4-8438-4210-9AAE-F39DCE09EB3C}" presName="hierRoot2" presStyleCnt="0">
        <dgm:presLayoutVars>
          <dgm:hierBranch val="init"/>
        </dgm:presLayoutVars>
      </dgm:prSet>
      <dgm:spPr/>
    </dgm:pt>
    <dgm:pt modelId="{BEFD1775-11CD-4F9D-8EC7-0A2205953E44}" type="pres">
      <dgm:prSet presAssocID="{C08079D4-8438-4210-9AAE-F39DCE09EB3C}" presName="rootComposite" presStyleCnt="0"/>
      <dgm:spPr/>
    </dgm:pt>
    <dgm:pt modelId="{ADBBA645-08AC-4AE4-805A-DBE85826738E}" type="pres">
      <dgm:prSet presAssocID="{C08079D4-8438-4210-9AAE-F39DCE09EB3C}" presName="rootText" presStyleLbl="node2" presStyleIdx="1" presStyleCnt="4" custScaleY="344427">
        <dgm:presLayoutVars>
          <dgm:chPref val="3"/>
        </dgm:presLayoutVars>
      </dgm:prSet>
      <dgm:spPr/>
      <dgm:t>
        <a:bodyPr/>
        <a:lstStyle/>
        <a:p>
          <a:pPr rtl="1"/>
          <a:endParaRPr lang="ar-JO"/>
        </a:p>
      </dgm:t>
    </dgm:pt>
    <dgm:pt modelId="{DFEABA98-4DAD-4BD7-9127-344C47F31201}" type="pres">
      <dgm:prSet presAssocID="{C08079D4-8438-4210-9AAE-F39DCE09EB3C}" presName="rootConnector" presStyleLbl="node2" presStyleIdx="1" presStyleCnt="4"/>
      <dgm:spPr/>
      <dgm:t>
        <a:bodyPr/>
        <a:lstStyle/>
        <a:p>
          <a:pPr rtl="1"/>
          <a:endParaRPr lang="ar-JO"/>
        </a:p>
      </dgm:t>
    </dgm:pt>
    <dgm:pt modelId="{4E72E973-B865-4981-B6A4-A9C27D769521}" type="pres">
      <dgm:prSet presAssocID="{C08079D4-8438-4210-9AAE-F39DCE09EB3C}" presName="hierChild4" presStyleCnt="0"/>
      <dgm:spPr/>
    </dgm:pt>
    <dgm:pt modelId="{9A58158B-A0CB-4883-B1ED-9AC40DB302BC}" type="pres">
      <dgm:prSet presAssocID="{C08079D4-8438-4210-9AAE-F39DCE09EB3C}" presName="hierChild5" presStyleCnt="0"/>
      <dgm:spPr/>
    </dgm:pt>
    <dgm:pt modelId="{5069E85E-7114-4C5C-983D-FC6237C8DC5A}" type="pres">
      <dgm:prSet presAssocID="{56F9D32F-2C62-430F-A900-2C227CA45E3E}" presName="Name37" presStyleLbl="parChTrans1D2" presStyleIdx="2" presStyleCnt="4"/>
      <dgm:spPr/>
      <dgm:t>
        <a:bodyPr/>
        <a:lstStyle/>
        <a:p>
          <a:pPr rtl="1"/>
          <a:endParaRPr lang="ar-JO"/>
        </a:p>
      </dgm:t>
    </dgm:pt>
    <dgm:pt modelId="{20905DF5-DA8B-4547-910E-D7E47B6D317B}" type="pres">
      <dgm:prSet presAssocID="{A8D104BA-EC98-4983-8C21-D53A721677BA}" presName="hierRoot2" presStyleCnt="0">
        <dgm:presLayoutVars>
          <dgm:hierBranch val="init"/>
        </dgm:presLayoutVars>
      </dgm:prSet>
      <dgm:spPr/>
    </dgm:pt>
    <dgm:pt modelId="{9BF39102-A0A8-4C80-A3C7-BFB17441D1DF}" type="pres">
      <dgm:prSet presAssocID="{A8D104BA-EC98-4983-8C21-D53A721677BA}" presName="rootComposite" presStyleCnt="0"/>
      <dgm:spPr/>
    </dgm:pt>
    <dgm:pt modelId="{83107041-6A85-409E-B884-7B73ED56D0A0}" type="pres">
      <dgm:prSet presAssocID="{A8D104BA-EC98-4983-8C21-D53A721677BA}" presName="rootText" presStyleLbl="node2" presStyleIdx="2" presStyleCnt="4" custScaleY="328220" custLinFactNeighborX="-1143" custLinFactNeighborY="-1584">
        <dgm:presLayoutVars>
          <dgm:chPref val="3"/>
        </dgm:presLayoutVars>
      </dgm:prSet>
      <dgm:spPr/>
      <dgm:t>
        <a:bodyPr/>
        <a:lstStyle/>
        <a:p>
          <a:pPr rtl="1"/>
          <a:endParaRPr lang="ar-JO"/>
        </a:p>
      </dgm:t>
    </dgm:pt>
    <dgm:pt modelId="{FBCC1144-14CE-445C-A856-70E8245808E6}" type="pres">
      <dgm:prSet presAssocID="{A8D104BA-EC98-4983-8C21-D53A721677BA}" presName="rootConnector" presStyleLbl="node2" presStyleIdx="2" presStyleCnt="4"/>
      <dgm:spPr/>
      <dgm:t>
        <a:bodyPr/>
        <a:lstStyle/>
        <a:p>
          <a:pPr rtl="1"/>
          <a:endParaRPr lang="ar-JO"/>
        </a:p>
      </dgm:t>
    </dgm:pt>
    <dgm:pt modelId="{FEF4DD2C-BE44-4C6E-BB5F-04EFADF57F54}" type="pres">
      <dgm:prSet presAssocID="{A8D104BA-EC98-4983-8C21-D53A721677BA}" presName="hierChild4" presStyleCnt="0"/>
      <dgm:spPr/>
    </dgm:pt>
    <dgm:pt modelId="{93F7ECCA-DD0F-4665-8075-BB856DFDAFD1}" type="pres">
      <dgm:prSet presAssocID="{A8D104BA-EC98-4983-8C21-D53A721677BA}" presName="hierChild5" presStyleCnt="0"/>
      <dgm:spPr/>
    </dgm:pt>
    <dgm:pt modelId="{82AB5A00-3EAA-4444-A07B-0617DA651502}" type="pres">
      <dgm:prSet presAssocID="{51FB0A91-3579-41F8-8D55-F8F500CB965E}" presName="Name37" presStyleLbl="parChTrans1D2" presStyleIdx="3" presStyleCnt="4"/>
      <dgm:spPr/>
      <dgm:t>
        <a:bodyPr/>
        <a:lstStyle/>
        <a:p>
          <a:pPr rtl="1"/>
          <a:endParaRPr lang="ar-JO"/>
        </a:p>
      </dgm:t>
    </dgm:pt>
    <dgm:pt modelId="{02D5B991-E0AF-4541-8A5D-8F54C1867E91}" type="pres">
      <dgm:prSet presAssocID="{772CB907-F55E-42B3-B5C4-82C9989EBE2A}" presName="hierRoot2" presStyleCnt="0">
        <dgm:presLayoutVars>
          <dgm:hierBranch val="init"/>
        </dgm:presLayoutVars>
      </dgm:prSet>
      <dgm:spPr/>
    </dgm:pt>
    <dgm:pt modelId="{8FE475FF-A1CE-4DEC-8322-2783E5156C36}" type="pres">
      <dgm:prSet presAssocID="{772CB907-F55E-42B3-B5C4-82C9989EBE2A}" presName="rootComposite" presStyleCnt="0"/>
      <dgm:spPr/>
    </dgm:pt>
    <dgm:pt modelId="{E03D3222-7FD0-4EB8-92D2-00012B7EACCC}" type="pres">
      <dgm:prSet presAssocID="{772CB907-F55E-42B3-B5C4-82C9989EBE2A}" presName="rootText" presStyleLbl="node2" presStyleIdx="3" presStyleCnt="4" custScaleY="351629">
        <dgm:presLayoutVars>
          <dgm:chPref val="3"/>
        </dgm:presLayoutVars>
      </dgm:prSet>
      <dgm:spPr/>
      <dgm:t>
        <a:bodyPr/>
        <a:lstStyle/>
        <a:p>
          <a:pPr rtl="1"/>
          <a:endParaRPr lang="ar-JO"/>
        </a:p>
      </dgm:t>
    </dgm:pt>
    <dgm:pt modelId="{649D7279-B6B1-41CF-8C56-43482E78CA08}" type="pres">
      <dgm:prSet presAssocID="{772CB907-F55E-42B3-B5C4-82C9989EBE2A}" presName="rootConnector" presStyleLbl="node2" presStyleIdx="3" presStyleCnt="4"/>
      <dgm:spPr/>
      <dgm:t>
        <a:bodyPr/>
        <a:lstStyle/>
        <a:p>
          <a:pPr rtl="1"/>
          <a:endParaRPr lang="ar-JO"/>
        </a:p>
      </dgm:t>
    </dgm:pt>
    <dgm:pt modelId="{94ABFDB7-E05F-42BE-A821-0ED4978D7DC0}" type="pres">
      <dgm:prSet presAssocID="{772CB907-F55E-42B3-B5C4-82C9989EBE2A}" presName="hierChild4" presStyleCnt="0"/>
      <dgm:spPr/>
    </dgm:pt>
    <dgm:pt modelId="{17589BF9-A6AA-45F7-AA5F-0F6C23EAF951}" type="pres">
      <dgm:prSet presAssocID="{772CB907-F55E-42B3-B5C4-82C9989EBE2A}" presName="hierChild5" presStyleCnt="0"/>
      <dgm:spPr/>
    </dgm:pt>
    <dgm:pt modelId="{C59C5A5B-6DC4-479A-AC95-EAFCA1449A10}" type="pres">
      <dgm:prSet presAssocID="{F544C3EE-199F-453D-9008-8AD1518E5427}" presName="hierChild3" presStyleCnt="0"/>
      <dgm:spPr/>
    </dgm:pt>
  </dgm:ptLst>
  <dgm:cxnLst>
    <dgm:cxn modelId="{793DF3FE-D767-4E40-AD77-2EA839951C69}" srcId="{D6E9B98D-635F-4FD1-8F2B-4F0CC5347191}" destId="{F544C3EE-199F-453D-9008-8AD1518E5427}" srcOrd="0" destOrd="0" parTransId="{2FAE92CA-0116-4463-B8DD-052CC06A2A82}" sibTransId="{C534D5B5-397D-4188-A1CC-2DE028E7ADBC}"/>
    <dgm:cxn modelId="{7B8FB587-706F-4EFD-B963-7C19D7175ACB}" srcId="{F544C3EE-199F-453D-9008-8AD1518E5427}" destId="{A8D104BA-EC98-4983-8C21-D53A721677BA}" srcOrd="2" destOrd="0" parTransId="{56F9D32F-2C62-430F-A900-2C227CA45E3E}" sibTransId="{9A6DCD07-E5FA-42AF-8E98-05FA5BB47981}"/>
    <dgm:cxn modelId="{FCCD6521-B728-4CC2-9E91-06469464C29F}" type="presOf" srcId="{090C12FC-F37E-4B73-9A1D-3A812B047544}" destId="{0C54F196-D591-47DA-BA37-967F445103F4}" srcOrd="0" destOrd="0" presId="urn:microsoft.com/office/officeart/2005/8/layout/orgChart1"/>
    <dgm:cxn modelId="{C7D4D73D-2226-4D3E-AD64-D0665770A66D}" type="presOf" srcId="{BA96E253-FB33-42F3-BA65-DA2024D6406C}" destId="{BCD6083E-09AD-4EFD-AA5F-E7AB0B8DBEA9}" srcOrd="0" destOrd="0" presId="urn:microsoft.com/office/officeart/2005/8/layout/orgChart1"/>
    <dgm:cxn modelId="{DE38F098-5B91-48E8-8F1A-5D9D9701B8EF}" type="presOf" srcId="{A8D104BA-EC98-4983-8C21-D53A721677BA}" destId="{83107041-6A85-409E-B884-7B73ED56D0A0}" srcOrd="0" destOrd="0" presId="urn:microsoft.com/office/officeart/2005/8/layout/orgChart1"/>
    <dgm:cxn modelId="{38BDE27C-A6F1-47B4-B9D9-2B553D4ADDE3}" type="presOf" srcId="{A8D104BA-EC98-4983-8C21-D53A721677BA}" destId="{FBCC1144-14CE-445C-A856-70E8245808E6}" srcOrd="1" destOrd="0" presId="urn:microsoft.com/office/officeart/2005/8/layout/orgChart1"/>
    <dgm:cxn modelId="{9E8DF89C-2859-454C-A2B0-4FA370F8FB4A}" type="presOf" srcId="{D6E9B98D-635F-4FD1-8F2B-4F0CC5347191}" destId="{A640F5D2-3640-4D28-8A92-F59CE845D915}" srcOrd="0" destOrd="0" presId="urn:microsoft.com/office/officeart/2005/8/layout/orgChart1"/>
    <dgm:cxn modelId="{980BFC85-DAC2-42E6-8ABA-7E08049CCD49}" type="presOf" srcId="{D18BB47B-6DA7-49F0-B93F-39ED260D0D90}" destId="{D50137D3-51D2-48BE-BDEF-941042071576}" srcOrd="0" destOrd="0" presId="urn:microsoft.com/office/officeart/2005/8/layout/orgChart1"/>
    <dgm:cxn modelId="{D313A3BE-D959-4B3A-A0DD-7B9F0C0F26A8}" srcId="{F544C3EE-199F-453D-9008-8AD1518E5427}" destId="{BA96E253-FB33-42F3-BA65-DA2024D6406C}" srcOrd="0" destOrd="0" parTransId="{090C12FC-F37E-4B73-9A1D-3A812B047544}" sibTransId="{D7D88C2F-0719-4350-9D8C-AEC37173B420}"/>
    <dgm:cxn modelId="{CE0FDA9D-C8DB-4F91-804B-8B954FDCA972}" srcId="{F544C3EE-199F-453D-9008-8AD1518E5427}" destId="{C08079D4-8438-4210-9AAE-F39DCE09EB3C}" srcOrd="1" destOrd="0" parTransId="{D18BB47B-6DA7-49F0-B93F-39ED260D0D90}" sibTransId="{887EE988-7B99-4DD5-B456-DAC065436A00}"/>
    <dgm:cxn modelId="{216789BA-3366-4DCF-93DE-78AB6403474F}" type="presOf" srcId="{F544C3EE-199F-453D-9008-8AD1518E5427}" destId="{6A9C33EC-E673-45B4-806D-10BE56C7D690}" srcOrd="1" destOrd="0" presId="urn:microsoft.com/office/officeart/2005/8/layout/orgChart1"/>
    <dgm:cxn modelId="{654BC463-EA34-4D38-AF7A-9C9120E98AF0}" type="presOf" srcId="{C08079D4-8438-4210-9AAE-F39DCE09EB3C}" destId="{DFEABA98-4DAD-4BD7-9127-344C47F31201}" srcOrd="1" destOrd="0" presId="urn:microsoft.com/office/officeart/2005/8/layout/orgChart1"/>
    <dgm:cxn modelId="{0E71CE10-0341-4779-B4F5-0AA5D36576CE}" type="presOf" srcId="{BA96E253-FB33-42F3-BA65-DA2024D6406C}" destId="{DD3398F5-67A7-49B0-84BF-2EA6F1EE5B13}" srcOrd="1" destOrd="0" presId="urn:microsoft.com/office/officeart/2005/8/layout/orgChart1"/>
    <dgm:cxn modelId="{F36F036C-954F-40FE-957E-7C89BBC43BBB}" type="presOf" srcId="{772CB907-F55E-42B3-B5C4-82C9989EBE2A}" destId="{E03D3222-7FD0-4EB8-92D2-00012B7EACCC}" srcOrd="0" destOrd="0" presId="urn:microsoft.com/office/officeart/2005/8/layout/orgChart1"/>
    <dgm:cxn modelId="{EDA56667-E73B-4C3C-8376-571F456F3052}" type="presOf" srcId="{56F9D32F-2C62-430F-A900-2C227CA45E3E}" destId="{5069E85E-7114-4C5C-983D-FC6237C8DC5A}" srcOrd="0" destOrd="0" presId="urn:microsoft.com/office/officeart/2005/8/layout/orgChart1"/>
    <dgm:cxn modelId="{78141B2A-5F48-4C69-BFBB-D69F40403A66}" srcId="{F544C3EE-199F-453D-9008-8AD1518E5427}" destId="{772CB907-F55E-42B3-B5C4-82C9989EBE2A}" srcOrd="3" destOrd="0" parTransId="{51FB0A91-3579-41F8-8D55-F8F500CB965E}" sibTransId="{A03BFD92-31DB-4D54-9869-580C34D48386}"/>
    <dgm:cxn modelId="{5661AE3D-63F7-40ED-B248-8FA31B00CEB6}" type="presOf" srcId="{51FB0A91-3579-41F8-8D55-F8F500CB965E}" destId="{82AB5A00-3EAA-4444-A07B-0617DA651502}" srcOrd="0" destOrd="0" presId="urn:microsoft.com/office/officeart/2005/8/layout/orgChart1"/>
    <dgm:cxn modelId="{9DFD7827-2E1E-42D1-8ED6-C687D2952C35}" type="presOf" srcId="{772CB907-F55E-42B3-B5C4-82C9989EBE2A}" destId="{649D7279-B6B1-41CF-8C56-43482E78CA08}" srcOrd="1" destOrd="0" presId="urn:microsoft.com/office/officeart/2005/8/layout/orgChart1"/>
    <dgm:cxn modelId="{CAAA9B3E-78F1-4B99-B158-A5C2A7E37F65}" type="presOf" srcId="{F544C3EE-199F-453D-9008-8AD1518E5427}" destId="{7887DC48-83E4-4B00-98AA-D76859DEA068}" srcOrd="0" destOrd="0" presId="urn:microsoft.com/office/officeart/2005/8/layout/orgChart1"/>
    <dgm:cxn modelId="{6273F92E-A787-41CB-8472-29F54C8E9D66}" type="presOf" srcId="{C08079D4-8438-4210-9AAE-F39DCE09EB3C}" destId="{ADBBA645-08AC-4AE4-805A-DBE85826738E}" srcOrd="0" destOrd="0" presId="urn:microsoft.com/office/officeart/2005/8/layout/orgChart1"/>
    <dgm:cxn modelId="{347096F6-2B56-4724-83B9-7E5FA8864A2E}" type="presParOf" srcId="{A640F5D2-3640-4D28-8A92-F59CE845D915}" destId="{7BA12580-52D1-4DB0-9B0D-168D487867F3}" srcOrd="0" destOrd="0" presId="urn:microsoft.com/office/officeart/2005/8/layout/orgChart1"/>
    <dgm:cxn modelId="{99505425-067D-4E3D-A506-4518BDCAA1F6}" type="presParOf" srcId="{7BA12580-52D1-4DB0-9B0D-168D487867F3}" destId="{94C8A6E7-6FE0-47A8-85DB-A45698826C1C}" srcOrd="0" destOrd="0" presId="urn:microsoft.com/office/officeart/2005/8/layout/orgChart1"/>
    <dgm:cxn modelId="{C14ECEC6-6A06-4144-B465-09DB64CB4C7E}" type="presParOf" srcId="{94C8A6E7-6FE0-47A8-85DB-A45698826C1C}" destId="{7887DC48-83E4-4B00-98AA-D76859DEA068}" srcOrd="0" destOrd="0" presId="urn:microsoft.com/office/officeart/2005/8/layout/orgChart1"/>
    <dgm:cxn modelId="{E3C41633-66A2-446F-A22A-F12A7A5CFD20}" type="presParOf" srcId="{94C8A6E7-6FE0-47A8-85DB-A45698826C1C}" destId="{6A9C33EC-E673-45B4-806D-10BE56C7D690}" srcOrd="1" destOrd="0" presId="urn:microsoft.com/office/officeart/2005/8/layout/orgChart1"/>
    <dgm:cxn modelId="{4EEFE397-B268-4B9A-92FA-39A5B0E5554F}" type="presParOf" srcId="{7BA12580-52D1-4DB0-9B0D-168D487867F3}" destId="{8336A18A-8A64-4133-9772-F386338DDC69}" srcOrd="1" destOrd="0" presId="urn:microsoft.com/office/officeart/2005/8/layout/orgChart1"/>
    <dgm:cxn modelId="{2035CE66-4976-47B3-9570-8869607E7EDF}" type="presParOf" srcId="{8336A18A-8A64-4133-9772-F386338DDC69}" destId="{0C54F196-D591-47DA-BA37-967F445103F4}" srcOrd="0" destOrd="0" presId="urn:microsoft.com/office/officeart/2005/8/layout/orgChart1"/>
    <dgm:cxn modelId="{C8E8E3AB-02C2-42AD-82D2-E4B78821AB68}" type="presParOf" srcId="{8336A18A-8A64-4133-9772-F386338DDC69}" destId="{2FE43844-81C0-45EF-ADE0-8C04F471B2C5}" srcOrd="1" destOrd="0" presId="urn:microsoft.com/office/officeart/2005/8/layout/orgChart1"/>
    <dgm:cxn modelId="{FC4F87FB-6E9F-4C15-BD4F-D3CE2A185E85}" type="presParOf" srcId="{2FE43844-81C0-45EF-ADE0-8C04F471B2C5}" destId="{571B4305-EBAC-4E57-B4CC-47C69DE71076}" srcOrd="0" destOrd="0" presId="urn:microsoft.com/office/officeart/2005/8/layout/orgChart1"/>
    <dgm:cxn modelId="{B2F617FC-8C9A-4581-AB0D-6767A1B992C9}" type="presParOf" srcId="{571B4305-EBAC-4E57-B4CC-47C69DE71076}" destId="{BCD6083E-09AD-4EFD-AA5F-E7AB0B8DBEA9}" srcOrd="0" destOrd="0" presId="urn:microsoft.com/office/officeart/2005/8/layout/orgChart1"/>
    <dgm:cxn modelId="{6DFF2D45-EEDB-4FCA-A5B4-766BEB63B72A}" type="presParOf" srcId="{571B4305-EBAC-4E57-B4CC-47C69DE71076}" destId="{DD3398F5-67A7-49B0-84BF-2EA6F1EE5B13}" srcOrd="1" destOrd="0" presId="urn:microsoft.com/office/officeart/2005/8/layout/orgChart1"/>
    <dgm:cxn modelId="{409C6A71-58BB-4EA0-91A3-28461FFD4B88}" type="presParOf" srcId="{2FE43844-81C0-45EF-ADE0-8C04F471B2C5}" destId="{F546FA44-7697-4C89-B555-CB3B6D2D99E7}" srcOrd="1" destOrd="0" presId="urn:microsoft.com/office/officeart/2005/8/layout/orgChart1"/>
    <dgm:cxn modelId="{156343CE-CF36-441E-B84B-D77FB4EB0E88}" type="presParOf" srcId="{2FE43844-81C0-45EF-ADE0-8C04F471B2C5}" destId="{2AB7A513-8E3A-4927-99C0-5E71FAB55892}" srcOrd="2" destOrd="0" presId="urn:microsoft.com/office/officeart/2005/8/layout/orgChart1"/>
    <dgm:cxn modelId="{761C2D0E-5FA1-4BBE-852B-B561656107DA}" type="presParOf" srcId="{8336A18A-8A64-4133-9772-F386338DDC69}" destId="{D50137D3-51D2-48BE-BDEF-941042071576}" srcOrd="2" destOrd="0" presId="urn:microsoft.com/office/officeart/2005/8/layout/orgChart1"/>
    <dgm:cxn modelId="{9B492A22-3F4D-492E-9A2D-7647ADF46FC8}" type="presParOf" srcId="{8336A18A-8A64-4133-9772-F386338DDC69}" destId="{2313966B-5A81-4E84-9A08-FC9790628BA0}" srcOrd="3" destOrd="0" presId="urn:microsoft.com/office/officeart/2005/8/layout/orgChart1"/>
    <dgm:cxn modelId="{92A5615A-CB86-4109-AE27-77BD2F5BDA72}" type="presParOf" srcId="{2313966B-5A81-4E84-9A08-FC9790628BA0}" destId="{BEFD1775-11CD-4F9D-8EC7-0A2205953E44}" srcOrd="0" destOrd="0" presId="urn:microsoft.com/office/officeart/2005/8/layout/orgChart1"/>
    <dgm:cxn modelId="{98B4D074-BE9C-4FFC-92DB-64672FC60309}" type="presParOf" srcId="{BEFD1775-11CD-4F9D-8EC7-0A2205953E44}" destId="{ADBBA645-08AC-4AE4-805A-DBE85826738E}" srcOrd="0" destOrd="0" presId="urn:microsoft.com/office/officeart/2005/8/layout/orgChart1"/>
    <dgm:cxn modelId="{660E2A28-5279-4546-B77E-BCF9A611A362}" type="presParOf" srcId="{BEFD1775-11CD-4F9D-8EC7-0A2205953E44}" destId="{DFEABA98-4DAD-4BD7-9127-344C47F31201}" srcOrd="1" destOrd="0" presId="urn:microsoft.com/office/officeart/2005/8/layout/orgChart1"/>
    <dgm:cxn modelId="{0DF6666D-4BAC-4869-AD6E-64A40CF7C587}" type="presParOf" srcId="{2313966B-5A81-4E84-9A08-FC9790628BA0}" destId="{4E72E973-B865-4981-B6A4-A9C27D769521}" srcOrd="1" destOrd="0" presId="urn:microsoft.com/office/officeart/2005/8/layout/orgChart1"/>
    <dgm:cxn modelId="{886C871E-89D3-42A4-9DC7-BC56175CFB4C}" type="presParOf" srcId="{2313966B-5A81-4E84-9A08-FC9790628BA0}" destId="{9A58158B-A0CB-4883-B1ED-9AC40DB302BC}" srcOrd="2" destOrd="0" presId="urn:microsoft.com/office/officeart/2005/8/layout/orgChart1"/>
    <dgm:cxn modelId="{600E777A-9AAE-44DF-A802-21DBF29C82D2}" type="presParOf" srcId="{8336A18A-8A64-4133-9772-F386338DDC69}" destId="{5069E85E-7114-4C5C-983D-FC6237C8DC5A}" srcOrd="4" destOrd="0" presId="urn:microsoft.com/office/officeart/2005/8/layout/orgChart1"/>
    <dgm:cxn modelId="{4B6F53D1-7D3F-4865-B709-8611CC1CB5F0}" type="presParOf" srcId="{8336A18A-8A64-4133-9772-F386338DDC69}" destId="{20905DF5-DA8B-4547-910E-D7E47B6D317B}" srcOrd="5" destOrd="0" presId="urn:microsoft.com/office/officeart/2005/8/layout/orgChart1"/>
    <dgm:cxn modelId="{75560DFA-2B25-4163-B789-16A9B89EBA11}" type="presParOf" srcId="{20905DF5-DA8B-4547-910E-D7E47B6D317B}" destId="{9BF39102-A0A8-4C80-A3C7-BFB17441D1DF}" srcOrd="0" destOrd="0" presId="urn:microsoft.com/office/officeart/2005/8/layout/orgChart1"/>
    <dgm:cxn modelId="{ABCE4B0F-EE54-41AA-BDFC-70DFBAC357BF}" type="presParOf" srcId="{9BF39102-A0A8-4C80-A3C7-BFB17441D1DF}" destId="{83107041-6A85-409E-B884-7B73ED56D0A0}" srcOrd="0" destOrd="0" presId="urn:microsoft.com/office/officeart/2005/8/layout/orgChart1"/>
    <dgm:cxn modelId="{5178CC00-D995-45BC-A365-8BFE5FF35EF0}" type="presParOf" srcId="{9BF39102-A0A8-4C80-A3C7-BFB17441D1DF}" destId="{FBCC1144-14CE-445C-A856-70E8245808E6}" srcOrd="1" destOrd="0" presId="urn:microsoft.com/office/officeart/2005/8/layout/orgChart1"/>
    <dgm:cxn modelId="{342398DF-8A78-4359-A39D-68567F49CDB6}" type="presParOf" srcId="{20905DF5-DA8B-4547-910E-D7E47B6D317B}" destId="{FEF4DD2C-BE44-4C6E-BB5F-04EFADF57F54}" srcOrd="1" destOrd="0" presId="urn:microsoft.com/office/officeart/2005/8/layout/orgChart1"/>
    <dgm:cxn modelId="{E21E94C5-638A-4009-BC3C-C2698FA56413}" type="presParOf" srcId="{20905DF5-DA8B-4547-910E-D7E47B6D317B}" destId="{93F7ECCA-DD0F-4665-8075-BB856DFDAFD1}" srcOrd="2" destOrd="0" presId="urn:microsoft.com/office/officeart/2005/8/layout/orgChart1"/>
    <dgm:cxn modelId="{7DE2B4CA-4847-4755-A368-545FD8BFA59E}" type="presParOf" srcId="{8336A18A-8A64-4133-9772-F386338DDC69}" destId="{82AB5A00-3EAA-4444-A07B-0617DA651502}" srcOrd="6" destOrd="0" presId="urn:microsoft.com/office/officeart/2005/8/layout/orgChart1"/>
    <dgm:cxn modelId="{AF03024D-8317-4055-AAAC-64D378BE74E9}" type="presParOf" srcId="{8336A18A-8A64-4133-9772-F386338DDC69}" destId="{02D5B991-E0AF-4541-8A5D-8F54C1867E91}" srcOrd="7" destOrd="0" presId="urn:microsoft.com/office/officeart/2005/8/layout/orgChart1"/>
    <dgm:cxn modelId="{A7400716-4A08-4A98-BF33-7CB0E589B1C2}" type="presParOf" srcId="{02D5B991-E0AF-4541-8A5D-8F54C1867E91}" destId="{8FE475FF-A1CE-4DEC-8322-2783E5156C36}" srcOrd="0" destOrd="0" presId="urn:microsoft.com/office/officeart/2005/8/layout/orgChart1"/>
    <dgm:cxn modelId="{36697B96-3E24-475E-A09B-8B771EB3815C}" type="presParOf" srcId="{8FE475FF-A1CE-4DEC-8322-2783E5156C36}" destId="{E03D3222-7FD0-4EB8-92D2-00012B7EACCC}" srcOrd="0" destOrd="0" presId="urn:microsoft.com/office/officeart/2005/8/layout/orgChart1"/>
    <dgm:cxn modelId="{514F7019-0B32-4F2B-B3B2-2612A17BADFA}" type="presParOf" srcId="{8FE475FF-A1CE-4DEC-8322-2783E5156C36}" destId="{649D7279-B6B1-41CF-8C56-43482E78CA08}" srcOrd="1" destOrd="0" presId="urn:microsoft.com/office/officeart/2005/8/layout/orgChart1"/>
    <dgm:cxn modelId="{EEE71AA0-72C3-4939-AAC6-D516A925FE15}" type="presParOf" srcId="{02D5B991-E0AF-4541-8A5D-8F54C1867E91}" destId="{94ABFDB7-E05F-42BE-A821-0ED4978D7DC0}" srcOrd="1" destOrd="0" presId="urn:microsoft.com/office/officeart/2005/8/layout/orgChart1"/>
    <dgm:cxn modelId="{6F844BF0-B750-4E5F-975F-982E12F130A8}" type="presParOf" srcId="{02D5B991-E0AF-4541-8A5D-8F54C1867E91}" destId="{17589BF9-A6AA-45F7-AA5F-0F6C23EAF951}" srcOrd="2" destOrd="0" presId="urn:microsoft.com/office/officeart/2005/8/layout/orgChart1"/>
    <dgm:cxn modelId="{C1DF1CC4-98BD-44BE-A538-0881104FD046}" type="presParOf" srcId="{7BA12580-52D1-4DB0-9B0D-168D487867F3}" destId="{C59C5A5B-6DC4-479A-AC95-EAFCA1449A10}" srcOrd="2" destOrd="0" presId="urn:microsoft.com/office/officeart/2005/8/layout/orgChart1"/>
  </dgm:cxnLst>
  <dgm:bg/>
  <dgm:whole/>
</dgm:dataModel>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JO"/>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JO"/>
          </a:p>
        </p:txBody>
      </p:sp>
      <p:sp>
        <p:nvSpPr>
          <p:cNvPr id="4" name="Date Placeholder 3"/>
          <p:cNvSpPr>
            <a:spLocks noGrp="1"/>
          </p:cNvSpPr>
          <p:nvPr>
            <p:ph type="dt" sz="half" idx="10"/>
          </p:nvPr>
        </p:nvSpPr>
        <p:spPr/>
        <p:txBody>
          <a:bodyPr/>
          <a:lstStyle/>
          <a:p>
            <a:fld id="{067F7241-585E-48A3-B1AE-BECB02055FE5}" type="datetimeFigureOut">
              <a:rPr lang="ar-JO" smtClean="0"/>
              <a:pPr/>
              <a:t>03/06/1438</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1AAB25D9-1E74-48E7-B5D0-EFE14F33F18A}" type="slidenum">
              <a:rPr lang="ar-JO" smtClean="0"/>
              <a:pPr/>
              <a:t>‹#›</a:t>
            </a:fld>
            <a:endParaRPr lang="ar-J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10"/>
          </p:nvPr>
        </p:nvSpPr>
        <p:spPr/>
        <p:txBody>
          <a:bodyPr/>
          <a:lstStyle/>
          <a:p>
            <a:fld id="{067F7241-585E-48A3-B1AE-BECB02055FE5}" type="datetimeFigureOut">
              <a:rPr lang="ar-JO" smtClean="0"/>
              <a:pPr/>
              <a:t>03/06/1438</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1AAB25D9-1E74-48E7-B5D0-EFE14F33F18A}" type="slidenum">
              <a:rPr lang="ar-JO" smtClean="0"/>
              <a:pPr/>
              <a:t>‹#›</a:t>
            </a:fld>
            <a:endParaRPr lang="ar-J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JO"/>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10"/>
          </p:nvPr>
        </p:nvSpPr>
        <p:spPr/>
        <p:txBody>
          <a:bodyPr/>
          <a:lstStyle/>
          <a:p>
            <a:fld id="{067F7241-585E-48A3-B1AE-BECB02055FE5}" type="datetimeFigureOut">
              <a:rPr lang="ar-JO" smtClean="0"/>
              <a:pPr/>
              <a:t>03/06/1438</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1AAB25D9-1E74-48E7-B5D0-EFE14F33F18A}" type="slidenum">
              <a:rPr lang="ar-JO" smtClean="0"/>
              <a:pPr/>
              <a:t>‹#›</a:t>
            </a:fld>
            <a:endParaRPr lang="ar-J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10"/>
          </p:nvPr>
        </p:nvSpPr>
        <p:spPr/>
        <p:txBody>
          <a:bodyPr/>
          <a:lstStyle/>
          <a:p>
            <a:fld id="{067F7241-585E-48A3-B1AE-BECB02055FE5}" type="datetimeFigureOut">
              <a:rPr lang="ar-JO" smtClean="0"/>
              <a:pPr/>
              <a:t>03/06/1438</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1AAB25D9-1E74-48E7-B5D0-EFE14F33F18A}" type="slidenum">
              <a:rPr lang="ar-JO" smtClean="0"/>
              <a:pPr/>
              <a:t>‹#›</a:t>
            </a:fld>
            <a:endParaRPr lang="ar-J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J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7F7241-585E-48A3-B1AE-BECB02055FE5}" type="datetimeFigureOut">
              <a:rPr lang="ar-JO" smtClean="0"/>
              <a:pPr/>
              <a:t>03/06/1438</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1AAB25D9-1E74-48E7-B5D0-EFE14F33F18A}" type="slidenum">
              <a:rPr lang="ar-JO" smtClean="0"/>
              <a:pPr/>
              <a:t>‹#›</a:t>
            </a:fld>
            <a:endParaRPr lang="ar-J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5" name="Date Placeholder 4"/>
          <p:cNvSpPr>
            <a:spLocks noGrp="1"/>
          </p:cNvSpPr>
          <p:nvPr>
            <p:ph type="dt" sz="half" idx="10"/>
          </p:nvPr>
        </p:nvSpPr>
        <p:spPr/>
        <p:txBody>
          <a:bodyPr/>
          <a:lstStyle/>
          <a:p>
            <a:fld id="{067F7241-585E-48A3-B1AE-BECB02055FE5}" type="datetimeFigureOut">
              <a:rPr lang="ar-JO" smtClean="0"/>
              <a:pPr/>
              <a:t>03/06/1438</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1AAB25D9-1E74-48E7-B5D0-EFE14F33F18A}" type="slidenum">
              <a:rPr lang="ar-JO" smtClean="0"/>
              <a:pPr/>
              <a:t>‹#›</a:t>
            </a:fld>
            <a:endParaRPr lang="ar-J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J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7" name="Date Placeholder 6"/>
          <p:cNvSpPr>
            <a:spLocks noGrp="1"/>
          </p:cNvSpPr>
          <p:nvPr>
            <p:ph type="dt" sz="half" idx="10"/>
          </p:nvPr>
        </p:nvSpPr>
        <p:spPr/>
        <p:txBody>
          <a:bodyPr/>
          <a:lstStyle/>
          <a:p>
            <a:fld id="{067F7241-585E-48A3-B1AE-BECB02055FE5}" type="datetimeFigureOut">
              <a:rPr lang="ar-JO" smtClean="0"/>
              <a:pPr/>
              <a:t>03/06/1438</a:t>
            </a:fld>
            <a:endParaRPr lang="ar-JO"/>
          </a:p>
        </p:txBody>
      </p:sp>
      <p:sp>
        <p:nvSpPr>
          <p:cNvPr id="8" name="Footer Placeholder 7"/>
          <p:cNvSpPr>
            <a:spLocks noGrp="1"/>
          </p:cNvSpPr>
          <p:nvPr>
            <p:ph type="ftr" sz="quarter" idx="11"/>
          </p:nvPr>
        </p:nvSpPr>
        <p:spPr/>
        <p:txBody>
          <a:bodyPr/>
          <a:lstStyle/>
          <a:p>
            <a:endParaRPr lang="ar-JO"/>
          </a:p>
        </p:txBody>
      </p:sp>
      <p:sp>
        <p:nvSpPr>
          <p:cNvPr id="9" name="Slide Number Placeholder 8"/>
          <p:cNvSpPr>
            <a:spLocks noGrp="1"/>
          </p:cNvSpPr>
          <p:nvPr>
            <p:ph type="sldNum" sz="quarter" idx="12"/>
          </p:nvPr>
        </p:nvSpPr>
        <p:spPr/>
        <p:txBody>
          <a:bodyPr/>
          <a:lstStyle/>
          <a:p>
            <a:fld id="{1AAB25D9-1E74-48E7-B5D0-EFE14F33F18A}" type="slidenum">
              <a:rPr lang="ar-JO" smtClean="0"/>
              <a:pPr/>
              <a:t>‹#›</a:t>
            </a:fld>
            <a:endParaRPr lang="ar-J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Date Placeholder 2"/>
          <p:cNvSpPr>
            <a:spLocks noGrp="1"/>
          </p:cNvSpPr>
          <p:nvPr>
            <p:ph type="dt" sz="half" idx="10"/>
          </p:nvPr>
        </p:nvSpPr>
        <p:spPr/>
        <p:txBody>
          <a:bodyPr/>
          <a:lstStyle/>
          <a:p>
            <a:fld id="{067F7241-585E-48A3-B1AE-BECB02055FE5}" type="datetimeFigureOut">
              <a:rPr lang="ar-JO" smtClean="0"/>
              <a:pPr/>
              <a:t>03/06/1438</a:t>
            </a:fld>
            <a:endParaRPr lang="ar-JO"/>
          </a:p>
        </p:txBody>
      </p:sp>
      <p:sp>
        <p:nvSpPr>
          <p:cNvPr id="4" name="Footer Placeholder 3"/>
          <p:cNvSpPr>
            <a:spLocks noGrp="1"/>
          </p:cNvSpPr>
          <p:nvPr>
            <p:ph type="ftr" sz="quarter" idx="11"/>
          </p:nvPr>
        </p:nvSpPr>
        <p:spPr/>
        <p:txBody>
          <a:bodyPr/>
          <a:lstStyle/>
          <a:p>
            <a:endParaRPr lang="ar-JO"/>
          </a:p>
        </p:txBody>
      </p:sp>
      <p:sp>
        <p:nvSpPr>
          <p:cNvPr id="5" name="Slide Number Placeholder 4"/>
          <p:cNvSpPr>
            <a:spLocks noGrp="1"/>
          </p:cNvSpPr>
          <p:nvPr>
            <p:ph type="sldNum" sz="quarter" idx="12"/>
          </p:nvPr>
        </p:nvSpPr>
        <p:spPr/>
        <p:txBody>
          <a:bodyPr/>
          <a:lstStyle/>
          <a:p>
            <a:fld id="{1AAB25D9-1E74-48E7-B5D0-EFE14F33F18A}" type="slidenum">
              <a:rPr lang="ar-JO" smtClean="0"/>
              <a:pPr/>
              <a:t>‹#›</a:t>
            </a:fld>
            <a:endParaRPr lang="ar-J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7F7241-585E-48A3-B1AE-BECB02055FE5}" type="datetimeFigureOut">
              <a:rPr lang="ar-JO" smtClean="0"/>
              <a:pPr/>
              <a:t>03/06/1438</a:t>
            </a:fld>
            <a:endParaRPr lang="ar-JO"/>
          </a:p>
        </p:txBody>
      </p:sp>
      <p:sp>
        <p:nvSpPr>
          <p:cNvPr id="3" name="Footer Placeholder 2"/>
          <p:cNvSpPr>
            <a:spLocks noGrp="1"/>
          </p:cNvSpPr>
          <p:nvPr>
            <p:ph type="ftr" sz="quarter" idx="11"/>
          </p:nvPr>
        </p:nvSpPr>
        <p:spPr/>
        <p:txBody>
          <a:bodyPr/>
          <a:lstStyle/>
          <a:p>
            <a:endParaRPr lang="ar-JO"/>
          </a:p>
        </p:txBody>
      </p:sp>
      <p:sp>
        <p:nvSpPr>
          <p:cNvPr id="4" name="Slide Number Placeholder 3"/>
          <p:cNvSpPr>
            <a:spLocks noGrp="1"/>
          </p:cNvSpPr>
          <p:nvPr>
            <p:ph type="sldNum" sz="quarter" idx="12"/>
          </p:nvPr>
        </p:nvSpPr>
        <p:spPr/>
        <p:txBody>
          <a:bodyPr/>
          <a:lstStyle/>
          <a:p>
            <a:fld id="{1AAB25D9-1E74-48E7-B5D0-EFE14F33F18A}" type="slidenum">
              <a:rPr lang="ar-JO" smtClean="0"/>
              <a:pPr/>
              <a:t>‹#›</a:t>
            </a:fld>
            <a:endParaRPr lang="ar-J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J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7F7241-585E-48A3-B1AE-BECB02055FE5}" type="datetimeFigureOut">
              <a:rPr lang="ar-JO" smtClean="0"/>
              <a:pPr/>
              <a:t>03/06/1438</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1AAB25D9-1E74-48E7-B5D0-EFE14F33F18A}" type="slidenum">
              <a:rPr lang="ar-JO" smtClean="0"/>
              <a:pPr/>
              <a:t>‹#›</a:t>
            </a:fld>
            <a:endParaRPr lang="ar-J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J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JO"/>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7F7241-585E-48A3-B1AE-BECB02055FE5}" type="datetimeFigureOut">
              <a:rPr lang="ar-JO" smtClean="0"/>
              <a:pPr/>
              <a:t>03/06/1438</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1AAB25D9-1E74-48E7-B5D0-EFE14F33F18A}" type="slidenum">
              <a:rPr lang="ar-JO" smtClean="0"/>
              <a:pPr/>
              <a:t>‹#›</a:t>
            </a:fld>
            <a:endParaRPr lang="ar-J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JO"/>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67F7241-585E-48A3-B1AE-BECB02055FE5}" type="datetimeFigureOut">
              <a:rPr lang="ar-JO" smtClean="0"/>
              <a:pPr/>
              <a:t>03/06/1438</a:t>
            </a:fld>
            <a:endParaRPr lang="ar-JO"/>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JO"/>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AAB25D9-1E74-48E7-B5D0-EFE14F33F18A}" type="slidenum">
              <a:rPr lang="ar-JO" smtClean="0"/>
              <a:pPr/>
              <a:t>‹#›</a:t>
            </a:fld>
            <a:endParaRPr lang="ar-J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0"/>
            <a:ext cx="7772400" cy="3100408"/>
          </a:xfrm>
        </p:spPr>
        <p:txBody>
          <a:bodyPr>
            <a:noAutofit/>
          </a:bodyPr>
          <a:lstStyle/>
          <a:p>
            <a:r>
              <a:rPr lang="ar-JO" sz="9600" b="1" dirty="0" smtClean="0">
                <a:solidFill>
                  <a:schemeClr val="accent2">
                    <a:lumMod val="50000"/>
                  </a:schemeClr>
                </a:solidFill>
              </a:rPr>
              <a:t>المرأة الأردنية </a:t>
            </a:r>
            <a:endParaRPr lang="ar-JO" sz="9600" b="1" dirty="0">
              <a:solidFill>
                <a:schemeClr val="accent2">
                  <a:lumMod val="50000"/>
                </a:schemeClr>
              </a:solidFill>
            </a:endParaRPr>
          </a:p>
        </p:txBody>
      </p:sp>
      <p:sp>
        <p:nvSpPr>
          <p:cNvPr id="3" name="Subtitle 2"/>
          <p:cNvSpPr>
            <a:spLocks noGrp="1"/>
          </p:cNvSpPr>
          <p:nvPr>
            <p:ph type="subTitle" idx="1"/>
          </p:nvPr>
        </p:nvSpPr>
        <p:spPr>
          <a:xfrm>
            <a:off x="214282" y="4286256"/>
            <a:ext cx="6858048" cy="1357322"/>
          </a:xfrm>
        </p:spPr>
        <p:txBody>
          <a:bodyPr>
            <a:normAutofit/>
          </a:bodyPr>
          <a:lstStyle/>
          <a:p>
            <a:r>
              <a:rPr lang="ar-JO" sz="5400" b="1" i="1" u="sng" dirty="0" smtClean="0">
                <a:solidFill>
                  <a:schemeClr val="accent2">
                    <a:lumMod val="50000"/>
                  </a:schemeClr>
                </a:solidFill>
              </a:rPr>
              <a:t>عمل الطالبة : ايمان نبيل </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154230"/>
          </a:xfrm>
        </p:spPr>
        <p:txBody>
          <a:bodyPr>
            <a:normAutofit/>
          </a:bodyPr>
          <a:lstStyle/>
          <a:p>
            <a:pPr lvl="0"/>
            <a:r>
              <a:rPr lang="ar-JO" dirty="0" smtClean="0"/>
              <a:t/>
            </a:r>
            <a:br>
              <a:rPr lang="ar-JO" dirty="0" smtClean="0"/>
            </a:br>
            <a:endParaRPr lang="ar-JO" dirty="0"/>
          </a:p>
        </p:txBody>
      </p:sp>
      <p:graphicFrame>
        <p:nvGraphicFramePr>
          <p:cNvPr id="4" name="Content Placeholder 3"/>
          <p:cNvGraphicFramePr>
            <a:graphicFrameLocks noGrp="1"/>
          </p:cNvGraphicFramePr>
          <p:nvPr>
            <p:ph idx="1"/>
          </p:nvPr>
        </p:nvGraphicFramePr>
        <p:xfrm>
          <a:off x="214282" y="0"/>
          <a:ext cx="8715436"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randomBar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Content Placeholder 2"/>
          <p:cNvSpPr>
            <a:spLocks noGrp="1"/>
          </p:cNvSpPr>
          <p:nvPr>
            <p:ph idx="1"/>
          </p:nvPr>
        </p:nvSpPr>
        <p:spPr/>
        <p:txBody>
          <a:bodyPr/>
          <a:lstStyle/>
          <a:p>
            <a:r>
              <a:rPr lang="ar-JO" b="1" u="sng" dirty="0" smtClean="0">
                <a:solidFill>
                  <a:srgbClr val="800000"/>
                </a:solidFill>
              </a:rPr>
              <a:t> سم جمعيات نسائية في منطقتك تسهم في دعم المرأة .</a:t>
            </a:r>
          </a:p>
          <a:p>
            <a:endParaRPr lang="ar-JO" b="1" u="sng" dirty="0">
              <a:solidFill>
                <a:srgbClr val="800000"/>
              </a:solidFill>
            </a:endParaRPr>
          </a:p>
          <a:p>
            <a:endParaRPr lang="ar-JO" b="1" u="sng" dirty="0" smtClean="0">
              <a:solidFill>
                <a:srgbClr val="800000"/>
              </a:solidFill>
            </a:endParaRPr>
          </a:p>
          <a:p>
            <a:r>
              <a:rPr lang="ar-JO" b="1" u="sng" dirty="0" smtClean="0">
                <a:solidFill>
                  <a:srgbClr val="800000"/>
                </a:solidFill>
              </a:rPr>
              <a:t>صف بعض النشاطات التي تقوم بها تلك الجمعيات .</a:t>
            </a:r>
          </a:p>
          <a:p>
            <a:endParaRPr lang="ar-JO" b="1" u="sng" dirty="0">
              <a:solidFill>
                <a:srgbClr val="800000"/>
              </a:solidFill>
            </a:endParaRPr>
          </a:p>
          <a:p>
            <a:r>
              <a:rPr lang="ar-JO" b="1" u="sng" dirty="0" smtClean="0">
                <a:solidFill>
                  <a:srgbClr val="800000"/>
                </a:solidFill>
              </a:rPr>
              <a:t>وتعمل هذه الجمعيات انطلاقاً من مبادئ المساواة و العدل و تكافؤ الفرص والمشاركة, واحترام الإنسان , و دعم المرأة ومساندتها في مجال التثقيف السياسي . </a:t>
            </a:r>
          </a:p>
          <a:p>
            <a:endParaRPr lang="ar-JO" dirty="0"/>
          </a:p>
        </p:txBody>
      </p:sp>
    </p:spTree>
  </p:cSld>
  <p:clrMapOvr>
    <a:masterClrMapping/>
  </p:clrMapOvr>
  <p:transition>
    <p:checke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JO" b="1" u="sng" dirty="0" smtClean="0">
                <a:solidFill>
                  <a:srgbClr val="66FF33"/>
                </a:solidFill>
              </a:rPr>
              <a:t>خامساً :المرأة الأردنية والقوات المسلحة الأردنية- الجيش العربي والأجهزة الأمنية الأخرى</a:t>
            </a:r>
            <a:endParaRPr lang="ar-JO" b="1" u="sng" dirty="0">
              <a:solidFill>
                <a:srgbClr val="66FF33"/>
              </a:solidFill>
            </a:endParaRPr>
          </a:p>
        </p:txBody>
      </p:sp>
      <p:sp>
        <p:nvSpPr>
          <p:cNvPr id="3" name="Content Placeholder 2"/>
          <p:cNvSpPr>
            <a:spLocks noGrp="1"/>
          </p:cNvSpPr>
          <p:nvPr>
            <p:ph idx="1"/>
          </p:nvPr>
        </p:nvSpPr>
        <p:spPr/>
        <p:txBody>
          <a:bodyPr>
            <a:normAutofit/>
          </a:bodyPr>
          <a:lstStyle/>
          <a:p>
            <a:r>
              <a:rPr lang="ar-JO" sz="3600" dirty="0" smtClean="0">
                <a:solidFill>
                  <a:srgbClr val="66FF33"/>
                </a:solidFill>
              </a:rPr>
              <a:t>حققت المرأة الأردنية إنجازات في مجال الخدمة العسكرية ؛ حيث تنوع عمل المرأة في القوات المسلحة الأردنية – الجيش العربي في مجالات مختلفة منها : </a:t>
            </a:r>
            <a:r>
              <a:rPr lang="ar-JO" sz="3600" b="1" u="sng" dirty="0" smtClean="0">
                <a:solidFill>
                  <a:srgbClr val="66FF33"/>
                </a:solidFill>
              </a:rPr>
              <a:t>الهندسة والحاسوب والطب والإعلام وغيرها , </a:t>
            </a:r>
            <a:r>
              <a:rPr lang="ar-JO" sz="3600" dirty="0" smtClean="0">
                <a:solidFill>
                  <a:srgbClr val="66FF33"/>
                </a:solidFill>
              </a:rPr>
              <a:t>وقد تطور دور المرأة في القوات المسلحة الأردنية – الجيش العربي والأجهزة الأمنية الأخرى , على النحو الآتي:</a:t>
            </a:r>
          </a:p>
          <a:p>
            <a:endParaRPr lang="ar-JO" b="1" u="sng" dirty="0" smtClean="0"/>
          </a:p>
          <a:p>
            <a:endParaRPr lang="ar-JO" b="1" u="sng" dirty="0"/>
          </a:p>
        </p:txBody>
      </p:sp>
    </p:spTree>
  </p:cSld>
  <p:clrMapOvr>
    <a:masterClrMapping/>
  </p:clrMapOvr>
  <p:transition>
    <p:comb dir="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Content Placeholder 2"/>
          <p:cNvSpPr>
            <a:spLocks noGrp="1"/>
          </p:cNvSpPr>
          <p:nvPr>
            <p:ph idx="1"/>
          </p:nvPr>
        </p:nvSpPr>
        <p:spPr>
          <a:xfrm>
            <a:off x="457200" y="0"/>
            <a:ext cx="8472518" cy="6858000"/>
          </a:xfrm>
        </p:spPr>
        <p:txBody>
          <a:bodyPr>
            <a:normAutofit fontScale="77500" lnSpcReduction="20000"/>
          </a:bodyPr>
          <a:lstStyle/>
          <a:p>
            <a:endParaRPr lang="ar-JO" dirty="0" smtClean="0">
              <a:solidFill>
                <a:srgbClr val="66FF33"/>
              </a:solidFill>
            </a:endParaRPr>
          </a:p>
          <a:p>
            <a:r>
              <a:rPr lang="ar-JO" b="1" u="sng" dirty="0" smtClean="0">
                <a:solidFill>
                  <a:srgbClr val="66FF33"/>
                </a:solidFill>
              </a:rPr>
              <a:t>1-بدأت المراة العمل في القوات المسلحة الاردنية عام 1950م معلمة في مدارس التعليم والثقافة العسكرية. </a:t>
            </a:r>
          </a:p>
          <a:p>
            <a:endParaRPr lang="ar-JO" b="1" u="sng" dirty="0" smtClean="0">
              <a:solidFill>
                <a:srgbClr val="66FF33"/>
              </a:solidFill>
            </a:endParaRPr>
          </a:p>
          <a:p>
            <a:r>
              <a:rPr lang="ar-JO" b="1" u="sng" dirty="0" smtClean="0">
                <a:solidFill>
                  <a:srgbClr val="66FF33"/>
                </a:solidFill>
              </a:rPr>
              <a:t>2- العمل في مجال الخدمات الطبية والتمريض والمهن الطبية المساعدة , مما استدعى بناء كلية الأميرة منى للتمريض عام 1962م لتأهيل الفتيات الأردنيات للعمل في هذا المجال.</a:t>
            </a:r>
          </a:p>
          <a:p>
            <a:endParaRPr lang="ar-JO" b="1" u="sng" dirty="0" smtClean="0">
              <a:solidFill>
                <a:srgbClr val="66FF33"/>
              </a:solidFill>
            </a:endParaRPr>
          </a:p>
          <a:p>
            <a:r>
              <a:rPr lang="ar-JO" b="1" u="sng" dirty="0" smtClean="0">
                <a:solidFill>
                  <a:srgbClr val="66FF33"/>
                </a:solidFill>
              </a:rPr>
              <a:t>3-تأسيس (إدارة شؤون المرأة العسكرية) عام 1995م , لإبراز دور المرأة في القوات المسلحة الأردنية.</a:t>
            </a:r>
          </a:p>
          <a:p>
            <a:endParaRPr lang="ar-JO" b="1" u="sng" dirty="0" smtClean="0">
              <a:solidFill>
                <a:srgbClr val="66FF33"/>
              </a:solidFill>
            </a:endParaRPr>
          </a:p>
          <a:p>
            <a:r>
              <a:rPr lang="ar-JO" b="1" u="sng" dirty="0" smtClean="0">
                <a:solidFill>
                  <a:srgbClr val="66FF33"/>
                </a:solidFill>
              </a:rPr>
              <a:t>4- تأسيس أول مدرسة لتدريب الشرطة النسائية في عام 1972م.</a:t>
            </a:r>
          </a:p>
          <a:p>
            <a:endParaRPr lang="ar-JO" b="1" u="sng" dirty="0" smtClean="0">
              <a:solidFill>
                <a:srgbClr val="66FF33"/>
              </a:solidFill>
            </a:endParaRPr>
          </a:p>
          <a:p>
            <a:r>
              <a:rPr lang="ar-JO" b="1" u="sng" dirty="0" smtClean="0">
                <a:solidFill>
                  <a:srgbClr val="66FF33"/>
                </a:solidFill>
              </a:rPr>
              <a:t>5-استحدث قيادة الشرطة النسائية في عام 1987م , وفي عام 2003م صدر قرار بتغيير المسمى إلى لإدارة شؤون الشرطة النسائية.</a:t>
            </a:r>
          </a:p>
          <a:p>
            <a:endParaRPr lang="ar-JO" b="1" u="sng" dirty="0" smtClean="0">
              <a:solidFill>
                <a:srgbClr val="66FF33"/>
              </a:solidFill>
            </a:endParaRPr>
          </a:p>
          <a:p>
            <a:r>
              <a:rPr lang="ar-JO" b="1" u="sng" dirty="0" smtClean="0">
                <a:solidFill>
                  <a:srgbClr val="66FF33"/>
                </a:solidFill>
              </a:rPr>
              <a:t>6-دخول النساء للعمل في مجال الدفاع المدني من إسعاف وإنقاذ و إطفاء في نهاية عام 2005م.</a:t>
            </a:r>
          </a:p>
          <a:p>
            <a:endParaRPr lang="ar-JO" b="1" u="sng" dirty="0" smtClean="0"/>
          </a:p>
          <a:p>
            <a:endParaRPr lang="ar-JO" b="1" u="sng" dirty="0" smtClean="0"/>
          </a:p>
          <a:p>
            <a:endParaRPr lang="ar-JO" b="1" u="sng" dirty="0" smtClean="0"/>
          </a:p>
          <a:p>
            <a:endParaRPr lang="ar-JO" dirty="0"/>
          </a:p>
        </p:txBody>
      </p:sp>
    </p:spTree>
  </p:cSld>
  <p:clrMapOvr>
    <a:masterClrMapping/>
  </p:clrMapOvr>
  <p:transition>
    <p:blinds/>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Content Placeholder 2"/>
          <p:cNvSpPr>
            <a:spLocks noGrp="1"/>
          </p:cNvSpPr>
          <p:nvPr>
            <p:ph idx="1"/>
          </p:nvPr>
        </p:nvSpPr>
        <p:spPr/>
        <p:txBody>
          <a:bodyPr>
            <a:normAutofit fontScale="85000" lnSpcReduction="10000"/>
          </a:bodyPr>
          <a:lstStyle/>
          <a:p>
            <a:r>
              <a:rPr lang="ar-JO" dirty="0" smtClean="0">
                <a:solidFill>
                  <a:srgbClr val="0000CC"/>
                </a:solidFill>
              </a:rPr>
              <a:t>اذكر أبرز المهن التي تعمل فيها المرأة الأردنية في القوات المسلحة. </a:t>
            </a:r>
          </a:p>
          <a:p>
            <a:pPr>
              <a:buNone/>
            </a:pPr>
            <a:endParaRPr lang="ar-JO" dirty="0" smtClean="0">
              <a:solidFill>
                <a:srgbClr val="0000CC"/>
              </a:solidFill>
            </a:endParaRPr>
          </a:p>
          <a:p>
            <a:pPr>
              <a:buNone/>
            </a:pPr>
            <a:r>
              <a:rPr lang="ar-JO" dirty="0" smtClean="0">
                <a:solidFill>
                  <a:srgbClr val="0000CC"/>
                </a:solidFill>
              </a:rPr>
              <a:t>    1- ضابطات ادارة</a:t>
            </a:r>
            <a:br>
              <a:rPr lang="ar-JO" dirty="0" smtClean="0">
                <a:solidFill>
                  <a:srgbClr val="0000CC"/>
                </a:solidFill>
              </a:rPr>
            </a:br>
            <a:r>
              <a:rPr lang="ar-JO" dirty="0" smtClean="0">
                <a:solidFill>
                  <a:srgbClr val="0000CC"/>
                </a:solidFill>
              </a:rPr>
              <a:t>2- سكرتيرات</a:t>
            </a:r>
            <a:br>
              <a:rPr lang="ar-JO" dirty="0" smtClean="0">
                <a:solidFill>
                  <a:srgbClr val="0000CC"/>
                </a:solidFill>
              </a:rPr>
            </a:br>
            <a:r>
              <a:rPr lang="ar-JO" dirty="0" smtClean="0">
                <a:solidFill>
                  <a:srgbClr val="0000CC"/>
                </a:solidFill>
              </a:rPr>
              <a:t>3- كاتبات</a:t>
            </a:r>
            <a:br>
              <a:rPr lang="ar-JO" dirty="0" smtClean="0">
                <a:solidFill>
                  <a:srgbClr val="0000CC"/>
                </a:solidFill>
              </a:rPr>
            </a:br>
            <a:r>
              <a:rPr lang="ar-JO" dirty="0" smtClean="0">
                <a:solidFill>
                  <a:srgbClr val="0000CC"/>
                </a:solidFill>
              </a:rPr>
              <a:t>4- مبرمجات حاسوب</a:t>
            </a:r>
            <a:br>
              <a:rPr lang="ar-JO" dirty="0" smtClean="0">
                <a:solidFill>
                  <a:srgbClr val="0000CC"/>
                </a:solidFill>
              </a:rPr>
            </a:br>
            <a:r>
              <a:rPr lang="ar-JO" dirty="0" smtClean="0">
                <a:solidFill>
                  <a:srgbClr val="0000CC"/>
                </a:solidFill>
              </a:rPr>
              <a:t>5- مدخلات معلومات</a:t>
            </a:r>
            <a:br>
              <a:rPr lang="ar-JO" dirty="0" smtClean="0">
                <a:solidFill>
                  <a:srgbClr val="0000CC"/>
                </a:solidFill>
              </a:rPr>
            </a:br>
            <a:r>
              <a:rPr lang="ar-JO" dirty="0" smtClean="0">
                <a:solidFill>
                  <a:srgbClr val="0000CC"/>
                </a:solidFill>
              </a:rPr>
              <a:t>6- محاسبات</a:t>
            </a:r>
            <a:br>
              <a:rPr lang="ar-JO" dirty="0" smtClean="0">
                <a:solidFill>
                  <a:srgbClr val="0000CC"/>
                </a:solidFill>
              </a:rPr>
            </a:br>
            <a:r>
              <a:rPr lang="ar-JO" dirty="0" smtClean="0">
                <a:solidFill>
                  <a:srgbClr val="0000CC"/>
                </a:solidFill>
              </a:rPr>
              <a:t>7- مجال الصحافة والاعلام</a:t>
            </a:r>
            <a:br>
              <a:rPr lang="ar-JO" dirty="0" smtClean="0">
                <a:solidFill>
                  <a:srgbClr val="0000CC"/>
                </a:solidFill>
              </a:rPr>
            </a:br>
            <a:r>
              <a:rPr lang="ar-JO" dirty="0" smtClean="0">
                <a:solidFill>
                  <a:srgbClr val="0000CC"/>
                </a:solidFill>
              </a:rPr>
              <a:t>8- مقدمة و معدة برامج اذاعية</a:t>
            </a:r>
            <a:br>
              <a:rPr lang="ar-JO" dirty="0" smtClean="0">
                <a:solidFill>
                  <a:srgbClr val="0000CC"/>
                </a:solidFill>
              </a:rPr>
            </a:br>
            <a:endParaRPr lang="ar-JO" dirty="0">
              <a:solidFill>
                <a:srgbClr val="0000CC"/>
              </a:solidFill>
            </a:endParaRPr>
          </a:p>
        </p:txBody>
      </p:sp>
    </p:spTree>
  </p:cSld>
  <p:clrMapOvr>
    <a:masterClrMapping/>
  </p:clrMapOvr>
  <p:transition>
    <p:spli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smtClean="0"/>
              <a:t>سادساً : الصعوبات التي تواجه المرأة الأردنية </a:t>
            </a:r>
            <a:endParaRPr lang="ar-JO" dirty="0"/>
          </a:p>
        </p:txBody>
      </p:sp>
      <p:sp>
        <p:nvSpPr>
          <p:cNvPr id="3" name="Content Placeholder 2"/>
          <p:cNvSpPr>
            <a:spLocks noGrp="1"/>
          </p:cNvSpPr>
          <p:nvPr>
            <p:ph idx="1"/>
          </p:nvPr>
        </p:nvSpPr>
        <p:spPr/>
        <p:txBody>
          <a:bodyPr>
            <a:normAutofit fontScale="85000" lnSpcReduction="20000"/>
          </a:bodyPr>
          <a:lstStyle/>
          <a:p>
            <a:pPr>
              <a:buNone/>
            </a:pPr>
            <a:r>
              <a:rPr lang="ar-JO" dirty="0" smtClean="0"/>
              <a:t>بالرغم من كل الإنجازات التي حققتها المرأة الأردنية إلا أنها تواجه بعض الصعوبات منها :</a:t>
            </a:r>
          </a:p>
          <a:p>
            <a:pPr>
              <a:buNone/>
            </a:pPr>
            <a:endParaRPr lang="ar-JO" dirty="0" smtClean="0"/>
          </a:p>
          <a:p>
            <a:pPr>
              <a:buNone/>
            </a:pPr>
            <a:r>
              <a:rPr lang="ar-JO" dirty="0" smtClean="0"/>
              <a:t>1- لا تزال مشاركة المرأة في المؤسسات المجتمع المدني , من أحزاب سياسية وناقابات مهنية و عمالية , و منظمات عمل تطوعية متخلفة تصطدوم احياناً بموروث ثقافي والاجتماعي التقليدي الذي قد المرأة. </a:t>
            </a:r>
          </a:p>
          <a:p>
            <a:pPr>
              <a:buNone/>
            </a:pPr>
            <a:endParaRPr lang="ar-JO" dirty="0" smtClean="0"/>
          </a:p>
          <a:p>
            <a:pPr>
              <a:buNone/>
            </a:pPr>
            <a:r>
              <a:rPr lang="ar-JO" dirty="0" smtClean="0"/>
              <a:t>2- استنكاف بعض النساء عن العمل العام.</a:t>
            </a:r>
          </a:p>
          <a:p>
            <a:pPr>
              <a:buNone/>
            </a:pPr>
            <a:endParaRPr lang="ar-JO" dirty="0" smtClean="0"/>
          </a:p>
          <a:p>
            <a:pPr>
              <a:buNone/>
            </a:pPr>
            <a:r>
              <a:rPr lang="ar-JO" dirty="0" smtClean="0"/>
              <a:t>3- اعقتاد بعض الناس أن الدور الرئيس للمرأة يجب أن يقتصر على رعاية الأبناء و تدبير شؤون المنزل.</a:t>
            </a:r>
          </a:p>
          <a:p>
            <a:pPr>
              <a:buNone/>
            </a:pPr>
            <a:endParaRPr lang="ar-JO" dirty="0" smtClean="0"/>
          </a:p>
        </p:txBody>
      </p:sp>
    </p:spTree>
  </p:cSld>
  <p:clrMapOvr>
    <a:masterClrMapping/>
  </p:clrMapOvr>
  <p:transition>
    <p:checker dir="ver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b="1" u="sng" dirty="0" smtClean="0">
                <a:solidFill>
                  <a:srgbClr val="FF33CC"/>
                </a:solidFill>
              </a:rPr>
              <a:t>سابعاً : دعم القيادة الهاشمية للمرأة الأردنية </a:t>
            </a:r>
            <a:endParaRPr lang="ar-JO" b="1" u="sng" dirty="0">
              <a:solidFill>
                <a:srgbClr val="FF33CC"/>
              </a:solidFill>
            </a:endParaRPr>
          </a:p>
        </p:txBody>
      </p:sp>
      <p:sp>
        <p:nvSpPr>
          <p:cNvPr id="3" name="Content Placeholder 2"/>
          <p:cNvSpPr>
            <a:spLocks noGrp="1"/>
          </p:cNvSpPr>
          <p:nvPr>
            <p:ph idx="1"/>
          </p:nvPr>
        </p:nvSpPr>
        <p:spPr/>
        <p:txBody>
          <a:bodyPr/>
          <a:lstStyle/>
          <a:p>
            <a:pPr>
              <a:buNone/>
            </a:pPr>
            <a:r>
              <a:rPr lang="ar-JO" dirty="0" smtClean="0">
                <a:solidFill>
                  <a:srgbClr val="FF33CC"/>
                </a:solidFill>
              </a:rPr>
              <a:t>لقد أولت القيادة الهاشمية المرأة الأردنية اهمتاماً خاصاً ايماناً منها بدورها في بناء المجتمع و نهضته , فقد حظيت المرأة في عهد جلالة الملك عبدالله الثاني ابن الحسين باهتمام بالغٍ , تمثل في التشريعات الكافلة لحقوقها , وتعزيز دورها الاجتماعي والسياسي والاقتصادي , فقد أكد جلالته في خطاباته باستمرار المساواة بين الرجل والمرأة , وعدم التمييز بينهم في الحقوق و الواجبات , و أن المرأة شريكة الرجل في تنمية المجتمع الأردني و تطويره , و ضرورة تمكينها من المشاركات في بناء المجتمع .</a:t>
            </a:r>
          </a:p>
          <a:p>
            <a:pPr>
              <a:buNone/>
            </a:pPr>
            <a:endParaRPr lang="ar-JO" dirty="0"/>
          </a:p>
        </p:txBody>
      </p:sp>
    </p:spTree>
  </p:cSld>
  <p:clrMapOvr>
    <a:masterClrMapping/>
  </p:clrMapOvr>
  <p:transition>
    <p:plus/>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Content Placeholder 2"/>
          <p:cNvSpPr>
            <a:spLocks noGrp="1"/>
          </p:cNvSpPr>
          <p:nvPr>
            <p:ph idx="1"/>
          </p:nvPr>
        </p:nvSpPr>
        <p:spPr>
          <a:xfrm>
            <a:off x="457200" y="214290"/>
            <a:ext cx="8229600" cy="5911873"/>
          </a:xfrm>
        </p:spPr>
        <p:txBody>
          <a:bodyPr/>
          <a:lstStyle/>
          <a:p>
            <a:r>
              <a:rPr lang="ar-JO" sz="4000" dirty="0" smtClean="0">
                <a:solidFill>
                  <a:srgbClr val="FF33CC"/>
                </a:solidFill>
              </a:rPr>
              <a:t>و بفضل الدعم والرعاية المتواصلة من القيادة الهاشمية , فقد حققت المرأة الاردنية إنجازات متعددة على الصعيد الوطني و الإقليمي و الدولي , و اكتسبت العلم و المعرفة , وصلت إلى مختلف مواقع صنع القرار و عززت مكانتها بصفتها شريكة اساسية في عملية التنمية.</a:t>
            </a:r>
          </a:p>
          <a:p>
            <a:endParaRPr lang="ar-JO" sz="4000" dirty="0" smtClean="0">
              <a:solidFill>
                <a:srgbClr val="FF33CC"/>
              </a:solidFill>
            </a:endParaRPr>
          </a:p>
          <a:p>
            <a:r>
              <a:rPr lang="ar-JO" sz="4000" dirty="0" smtClean="0">
                <a:solidFill>
                  <a:srgbClr val="FF33CC"/>
                </a:solidFill>
              </a:rPr>
              <a:t>بين دلالات اهتمام القيادة الهاشمية بالمرأة الأردنية .</a:t>
            </a:r>
          </a:p>
          <a:p>
            <a:endParaRPr lang="ar-JO" sz="4000" dirty="0" smtClean="0">
              <a:solidFill>
                <a:srgbClr val="FF33CC"/>
              </a:solidFill>
            </a:endParaRPr>
          </a:p>
          <a:p>
            <a:endParaRPr lang="ar-JO" dirty="0" smtClean="0"/>
          </a:p>
        </p:txBody>
      </p:sp>
    </p:spTree>
  </p:cSld>
  <p:clrMapOvr>
    <a:masterClrMapping/>
  </p:clrMapOvr>
  <p:transition>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smtClean="0"/>
              <a:t>المرأة الأردنية</a:t>
            </a:r>
            <a:endParaRPr lang="ar-JO" dirty="0"/>
          </a:p>
        </p:txBody>
      </p:sp>
      <p:sp>
        <p:nvSpPr>
          <p:cNvPr id="3" name="Content Placeholder 2"/>
          <p:cNvSpPr>
            <a:spLocks noGrp="1"/>
          </p:cNvSpPr>
          <p:nvPr>
            <p:ph idx="1"/>
          </p:nvPr>
        </p:nvSpPr>
        <p:spPr/>
        <p:txBody>
          <a:bodyPr/>
          <a:lstStyle/>
          <a:p>
            <a:r>
              <a:rPr lang="ar-JO" dirty="0" smtClean="0"/>
              <a:t>حققَتِ المرأةُ الأردنيّةُ إنجازاتٍ في المجالاتِ كافة استحقت بها أن تكون أنموذجا , وقبل الخوض في هذه الإنجازات لا بد أن نعترف بأن المرأة الأردنية ربت و رعت أجيالا أسهموا في بناء الأردن المتطور في العقود الماضية بغض النظر عن المستوى التعليمي و الثقافي لها , فبمكانتها الإجتماعية تستحق أن تكون أنموذجاً يتحتذى به , فلقد كان لأمهاتنا ولا يزال دور في تنشئة جيل آمن بالله , و بعروبته و وطنه , و قدم التضحيات في سبيل بناء الوطن و رفعته , و أسهم في التغيير نجو الأفضل.</a:t>
            </a:r>
          </a:p>
          <a:p>
            <a:endParaRPr lang="ar-JO" dirty="0"/>
          </a:p>
        </p:txBody>
      </p:sp>
    </p:spTree>
  </p:cSld>
  <p:clrMapOvr>
    <a:masterClrMapping/>
  </p:clrMapOvr>
  <p:transition>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1071570"/>
          </a:xfrm>
        </p:spPr>
        <p:txBody>
          <a:bodyPr>
            <a:normAutofit/>
          </a:bodyPr>
          <a:lstStyle/>
          <a:p>
            <a:endParaRPr lang="ar-JO" dirty="0"/>
          </a:p>
        </p:txBody>
      </p:sp>
      <p:sp>
        <p:nvSpPr>
          <p:cNvPr id="3" name="Content Placeholder 2"/>
          <p:cNvSpPr>
            <a:spLocks noGrp="1"/>
          </p:cNvSpPr>
          <p:nvPr>
            <p:ph idx="1"/>
          </p:nvPr>
        </p:nvSpPr>
        <p:spPr/>
        <p:txBody>
          <a:bodyPr/>
          <a:lstStyle/>
          <a:p>
            <a:pPr>
              <a:buNone/>
            </a:pPr>
            <a:r>
              <a:rPr lang="ar-JO" dirty="0" smtClean="0"/>
              <a:t>” المرأة شريكة للرجل في تنمية المجتمع الأردني و تطويره ؛ما يقتضي تأكيد حقها الدستوري و القانوني في المساواة والتعليم و التثقيف و التوجيه و التدريب والعمل , و تمكينها من أخذ دورها الصحيح في بناء المجتمع و تقديمه ”.</a:t>
            </a:r>
          </a:p>
          <a:p>
            <a:pPr>
              <a:buNone/>
            </a:pPr>
            <a:r>
              <a:rPr lang="ar-JO" dirty="0"/>
              <a:t> </a:t>
            </a:r>
            <a:r>
              <a:rPr lang="ar-JO" dirty="0" smtClean="0"/>
              <a:t>                          </a:t>
            </a:r>
          </a:p>
          <a:p>
            <a:pPr>
              <a:buNone/>
            </a:pPr>
            <a:r>
              <a:rPr lang="ar-JO" dirty="0"/>
              <a:t> </a:t>
            </a:r>
            <a:r>
              <a:rPr lang="ar-JO" dirty="0" smtClean="0"/>
              <a:t>                      (</a:t>
            </a:r>
            <a:r>
              <a:rPr lang="ar-JO" sz="2400" dirty="0" smtClean="0"/>
              <a:t>الفصل الخامس,المادة السادسة/الميثاق الوطني الأردني)</a:t>
            </a:r>
            <a:r>
              <a:rPr lang="ar-JO" dirty="0" smtClean="0"/>
              <a:t>                            </a:t>
            </a:r>
          </a:p>
        </p:txBody>
      </p:sp>
    </p:spTree>
  </p:cSld>
  <p:clrMapOvr>
    <a:masterClrMapping/>
  </p:clrMapOvr>
  <p:transition>
    <p:pull dir="l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b="1" u="sng" dirty="0" smtClean="0">
                <a:solidFill>
                  <a:srgbClr val="0070C0"/>
                </a:solidFill>
              </a:rPr>
              <a:t>اولاً : المرأة الأردنية والتعليم</a:t>
            </a:r>
            <a:endParaRPr lang="ar-JO" b="1" u="sng" dirty="0">
              <a:solidFill>
                <a:srgbClr val="0070C0"/>
              </a:solidFill>
            </a:endParaRPr>
          </a:p>
        </p:txBody>
      </p:sp>
      <p:sp>
        <p:nvSpPr>
          <p:cNvPr id="3" name="Content Placeholder 2"/>
          <p:cNvSpPr>
            <a:spLocks noGrp="1"/>
          </p:cNvSpPr>
          <p:nvPr>
            <p:ph idx="1"/>
          </p:nvPr>
        </p:nvSpPr>
        <p:spPr/>
        <p:txBody>
          <a:bodyPr>
            <a:normAutofit fontScale="85000" lnSpcReduction="10000"/>
          </a:bodyPr>
          <a:lstStyle/>
          <a:p>
            <a:pPr>
              <a:buNone/>
            </a:pPr>
            <a:r>
              <a:rPr lang="ar-JO" b="1" dirty="0" smtClean="0">
                <a:solidFill>
                  <a:srgbClr val="0070C0"/>
                </a:solidFill>
              </a:rPr>
              <a:t>استطاعت المرأة الأردنية على مستوى التعليم أن تحقق أنجازاً حقيقياً ؛ فقد بينت الأرقام أن الأردن يتمتع بأعلى مستويات تعليم الإناث في دول المنطقة , وما يدل عللا ذلك ما يأتي : </a:t>
            </a:r>
          </a:p>
          <a:p>
            <a:pPr>
              <a:buNone/>
            </a:pPr>
            <a:endParaRPr lang="ar-JO" b="1" dirty="0">
              <a:solidFill>
                <a:srgbClr val="0070C0"/>
              </a:solidFill>
            </a:endParaRPr>
          </a:p>
          <a:p>
            <a:pPr>
              <a:buNone/>
            </a:pPr>
            <a:r>
              <a:rPr lang="ar-JO" b="1" dirty="0" smtClean="0">
                <a:solidFill>
                  <a:srgbClr val="0070C0"/>
                </a:solidFill>
              </a:rPr>
              <a:t>1-انخفاض الأمية بين النساء من(68%) عام 1961 , إلى (8,9%) عام 2015م.</a:t>
            </a:r>
          </a:p>
          <a:p>
            <a:pPr>
              <a:buNone/>
            </a:pPr>
            <a:endParaRPr lang="ar-JO" b="1" dirty="0">
              <a:solidFill>
                <a:srgbClr val="0070C0"/>
              </a:solidFill>
            </a:endParaRPr>
          </a:p>
          <a:p>
            <a:pPr>
              <a:buNone/>
            </a:pPr>
            <a:r>
              <a:rPr lang="ar-JO" b="1" dirty="0" smtClean="0">
                <a:solidFill>
                  <a:srgbClr val="0070C0"/>
                </a:solidFill>
              </a:rPr>
              <a:t>2-ارتفاع معدلات الالتحاق بالتعليم الابتدائي للإناث لتصل إلى (97,7%).</a:t>
            </a:r>
          </a:p>
          <a:p>
            <a:pPr>
              <a:buNone/>
            </a:pPr>
            <a:endParaRPr lang="ar-JO" b="1" dirty="0">
              <a:solidFill>
                <a:srgbClr val="0070C0"/>
              </a:solidFill>
            </a:endParaRPr>
          </a:p>
          <a:p>
            <a:pPr>
              <a:buNone/>
            </a:pPr>
            <a:r>
              <a:rPr lang="ar-JO" b="1" dirty="0" smtClean="0">
                <a:solidFill>
                  <a:srgbClr val="0070C0"/>
                </a:solidFill>
              </a:rPr>
              <a:t>3-زيادة نسبة التحاق الفتيات في التعيلم الجامعي بمستوياته كافة.</a:t>
            </a:r>
          </a:p>
          <a:p>
            <a:pPr>
              <a:buNone/>
            </a:pPr>
            <a:endParaRPr lang="ar-JO" b="1" dirty="0" smtClean="0">
              <a:solidFill>
                <a:srgbClr val="0070C0"/>
              </a:solidFill>
            </a:endParaRPr>
          </a:p>
          <a:p>
            <a:pPr>
              <a:buNone/>
            </a:pPr>
            <a:endParaRPr lang="ar-JO" b="1" dirty="0">
              <a:solidFill>
                <a:srgbClr val="0070C0"/>
              </a:solidFill>
            </a:endParaRPr>
          </a:p>
        </p:txBody>
      </p:sp>
    </p:spTree>
  </p:cSld>
  <p:clrMapOvr>
    <a:masterClrMapping/>
  </p:clrMapOvr>
  <p:transition>
    <p:wheel spokes="8"/>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b="1" u="sng" dirty="0" smtClean="0">
                <a:solidFill>
                  <a:srgbClr val="FF0000"/>
                </a:solidFill>
              </a:rPr>
              <a:t>ثانياً : المرأة الأردنية و الاقتصاد</a:t>
            </a:r>
            <a:endParaRPr lang="ar-JO" b="1" u="sng"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r>
              <a:rPr lang="ar-JO" b="1" i="1" dirty="0" smtClean="0">
                <a:solidFill>
                  <a:srgbClr val="FF0000"/>
                </a:solidFill>
              </a:rPr>
              <a:t>أثبتت المراة الأردنية قدرتها في المجالات كافة , و ذلك عن طريق ما يأتي :</a:t>
            </a:r>
          </a:p>
          <a:p>
            <a:endParaRPr lang="ar-JO" b="1" i="1" dirty="0" smtClean="0">
              <a:solidFill>
                <a:srgbClr val="FF0000"/>
              </a:solidFill>
            </a:endParaRPr>
          </a:p>
          <a:p>
            <a:r>
              <a:rPr lang="ar-JO" b="1" i="1" dirty="0" smtClean="0">
                <a:solidFill>
                  <a:srgbClr val="FF0000"/>
                </a:solidFill>
              </a:rPr>
              <a:t>1- إسهامها في القطاعات الاقتصاتدية المختلفة كقطاع الخدمات والبنوك و صاحبات المهن.</a:t>
            </a:r>
          </a:p>
          <a:p>
            <a:endParaRPr lang="ar-JO" b="1" i="1" dirty="0" smtClean="0">
              <a:solidFill>
                <a:srgbClr val="FF0000"/>
              </a:solidFill>
            </a:endParaRPr>
          </a:p>
          <a:p>
            <a:r>
              <a:rPr lang="ar-JO" b="1" i="1" dirty="0" smtClean="0">
                <a:solidFill>
                  <a:srgbClr val="FF0000"/>
                </a:solidFill>
              </a:rPr>
              <a:t>2- التوظيف الذاتي بوساطة المشروعات الصغيرة عن طريق تقديم القروض الصغيرة للنساء اللواتي يفتقرن إلى الضمانات , بتسهيل شروط الاقتراض.</a:t>
            </a:r>
          </a:p>
          <a:p>
            <a:endParaRPr lang="ar-JO" b="1" i="1" dirty="0">
              <a:solidFill>
                <a:srgbClr val="FF0000"/>
              </a:solidFill>
            </a:endParaRPr>
          </a:p>
          <a:p>
            <a:r>
              <a:rPr lang="ar-JO" b="1" i="1" dirty="0" smtClean="0">
                <a:solidFill>
                  <a:srgbClr val="FF0000"/>
                </a:solidFill>
              </a:rPr>
              <a:t>وقد أسهمت المشاريع الصغيرة التي قامت بها قامت بها المرأة في انخفاض نسبة البطالة والفقر بين الإناث تحديداً , منة جانب وإعالة أسرهم من جانب آخر من خلال توفير فرص عمل لها ولغيرها.</a:t>
            </a:r>
          </a:p>
          <a:p>
            <a:endParaRPr lang="ar-JO" b="1" i="1" dirty="0" smtClean="0"/>
          </a:p>
        </p:txBody>
      </p:sp>
    </p:spTree>
  </p:cSld>
  <p:clrMapOvr>
    <a:masterClrMapping/>
  </p:clrMapOvr>
  <p:transition>
    <p:zo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b="1" u="sng" dirty="0" smtClean="0">
                <a:solidFill>
                  <a:srgbClr val="008000"/>
                </a:solidFill>
              </a:rPr>
              <a:t>ثالثاً : المرأة الأردنية والسلطة القضائية </a:t>
            </a:r>
            <a:endParaRPr lang="ar-JO" b="1" u="sng" dirty="0">
              <a:solidFill>
                <a:srgbClr val="008000"/>
              </a:solidFill>
            </a:endParaRPr>
          </a:p>
        </p:txBody>
      </p:sp>
      <p:sp>
        <p:nvSpPr>
          <p:cNvPr id="3" name="Content Placeholder 2"/>
          <p:cNvSpPr>
            <a:spLocks noGrp="1"/>
          </p:cNvSpPr>
          <p:nvPr>
            <p:ph idx="1"/>
          </p:nvPr>
        </p:nvSpPr>
        <p:spPr/>
        <p:txBody>
          <a:bodyPr/>
          <a:lstStyle/>
          <a:p>
            <a:r>
              <a:rPr lang="ar-JO" i="1" dirty="0" smtClean="0">
                <a:solidFill>
                  <a:srgbClr val="008000"/>
                </a:solidFill>
              </a:rPr>
              <a:t>بدأ دخول المرأة إلى سلك القضاء في الأردن عام 1996م؛ حيث عينت أول امرأة قاضياً , وحتى عام 1998م كان مجموع النساء القضاة خمساً فقط , وفيي عام 2014 ارتفع العدد إلى (176) قاضياً , وزاد العدد في السنوات التالية , هذا عدا عن المحاميات المسجلات في نقابة المحامين الأردنيين.</a:t>
            </a:r>
            <a:endParaRPr lang="ar-JO" i="1" dirty="0">
              <a:solidFill>
                <a:srgbClr val="008000"/>
              </a:solidFill>
            </a:endParaRPr>
          </a:p>
        </p:txBody>
      </p:sp>
    </p:spTree>
  </p:cSld>
  <p:clrMapOvr>
    <a:masterClrMapping/>
  </p:clrMapOvr>
  <p:transition>
    <p:spli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b="1" i="1" u="sng" dirty="0" smtClean="0">
                <a:solidFill>
                  <a:srgbClr val="996633"/>
                </a:solidFill>
              </a:rPr>
              <a:t> * نشاط *</a:t>
            </a:r>
            <a:endParaRPr lang="ar-JO" b="1" i="1" u="sng" dirty="0">
              <a:solidFill>
                <a:srgbClr val="996633"/>
              </a:solidFill>
            </a:endParaRPr>
          </a:p>
        </p:txBody>
      </p:sp>
      <p:sp>
        <p:nvSpPr>
          <p:cNvPr id="3" name="Content Placeholder 2"/>
          <p:cNvSpPr>
            <a:spLocks noGrp="1"/>
          </p:cNvSpPr>
          <p:nvPr>
            <p:ph idx="1"/>
          </p:nvPr>
        </p:nvSpPr>
        <p:spPr/>
        <p:txBody>
          <a:bodyPr>
            <a:normAutofit fontScale="85000" lnSpcReduction="10000"/>
          </a:bodyPr>
          <a:lstStyle/>
          <a:p>
            <a:r>
              <a:rPr lang="ar-JO" b="1" dirty="0" smtClean="0">
                <a:solidFill>
                  <a:srgbClr val="996633"/>
                </a:solidFill>
              </a:rPr>
              <a:t>ابحث عن أول امرأة اردنية عملت في السلك القضائي , وأخرى عملت في المحاماة.</a:t>
            </a:r>
          </a:p>
          <a:p>
            <a:endParaRPr lang="ar-JO" b="1" dirty="0">
              <a:solidFill>
                <a:srgbClr val="996633"/>
              </a:solidFill>
            </a:endParaRPr>
          </a:p>
          <a:p>
            <a:r>
              <a:rPr lang="ar-JO" b="1" dirty="0" smtClean="0">
                <a:solidFill>
                  <a:srgbClr val="996633"/>
                </a:solidFill>
              </a:rPr>
              <a:t>ي عام 1995 كان هناك حدث مهم يتعلق بالمرأة الاردنية الا وهو تعين اول امرأة قاضية وهي المحامية في ذلك الوقت والقاضي الدولي الان تغريد حكمت وحتى عام 1998 كان مجموع النساء القضاة خمس فقط وارتفع العدد في عام 2001 الى 23 وفي عام 2006 بلغ 29 قاضية وفي 2007 37 قاضية وهناك الآن ما مجموعه 700 قاضي امرأة ويتوقع ان يرتفع العدد ليتجاوز 40٪ من العدد الاجمالي لقضاة الاردن وهذا لم يحدث في اي دولة من الدول العربية حتى مصر لم يتعين فيها امرأة قاض الا قبل عامين في تاريخ مصر الحديث.</a:t>
            </a:r>
          </a:p>
          <a:p>
            <a:endParaRPr lang="ar-JO" dirty="0" smtClean="0"/>
          </a:p>
          <a:p>
            <a:endParaRPr lang="ar-JO" dirty="0" smtClean="0"/>
          </a:p>
          <a:p>
            <a:endParaRPr lang="ar-JO" dirty="0"/>
          </a:p>
          <a:p>
            <a:endParaRPr lang="ar-JO" dirty="0"/>
          </a:p>
        </p:txBody>
      </p:sp>
    </p:spTree>
  </p:cSld>
  <p:clrMapOvr>
    <a:masterClrMapping/>
  </p:clrMapOvr>
  <p:transition>
    <p:strips/>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b="1" u="sng" dirty="0" smtClean="0">
                <a:solidFill>
                  <a:srgbClr val="800080"/>
                </a:solidFill>
              </a:rPr>
              <a:t>رابعاً : المرأة الأردنية والمناصب العامة </a:t>
            </a:r>
            <a:endParaRPr lang="ar-JO" b="1" u="sng" dirty="0">
              <a:solidFill>
                <a:srgbClr val="800080"/>
              </a:solidFill>
            </a:endParaRPr>
          </a:p>
        </p:txBody>
      </p:sp>
      <p:sp>
        <p:nvSpPr>
          <p:cNvPr id="3" name="Content Placeholder 2"/>
          <p:cNvSpPr>
            <a:spLocks noGrp="1"/>
          </p:cNvSpPr>
          <p:nvPr>
            <p:ph idx="1"/>
          </p:nvPr>
        </p:nvSpPr>
        <p:spPr/>
        <p:txBody>
          <a:bodyPr>
            <a:normAutofit fontScale="40000" lnSpcReduction="20000"/>
          </a:bodyPr>
          <a:lstStyle/>
          <a:p>
            <a:pPr>
              <a:buNone/>
            </a:pPr>
            <a:r>
              <a:rPr lang="ar-JO" sz="4600" dirty="0" smtClean="0">
                <a:solidFill>
                  <a:srgbClr val="800080"/>
                </a:solidFill>
              </a:rPr>
              <a:t>” لكل أردني حق في تولي المناصب العامة بالشروط المعينة في القانون أو الأنظمة ”</a:t>
            </a:r>
          </a:p>
          <a:p>
            <a:pPr>
              <a:buNone/>
            </a:pPr>
            <a:r>
              <a:rPr lang="ar-JO" sz="4600" dirty="0">
                <a:solidFill>
                  <a:srgbClr val="800080"/>
                </a:solidFill>
              </a:rPr>
              <a:t> </a:t>
            </a:r>
            <a:r>
              <a:rPr lang="ar-JO" sz="4600" dirty="0" smtClean="0">
                <a:solidFill>
                  <a:srgbClr val="800080"/>
                </a:solidFill>
              </a:rPr>
              <a:t>                                      (المادة(1-22) , الدستور الأردني).</a:t>
            </a:r>
          </a:p>
          <a:p>
            <a:pPr>
              <a:buNone/>
            </a:pPr>
            <a:endParaRPr lang="ar-JO" sz="4600" dirty="0">
              <a:solidFill>
                <a:srgbClr val="800080"/>
              </a:solidFill>
            </a:endParaRPr>
          </a:p>
          <a:p>
            <a:pPr>
              <a:buNone/>
            </a:pPr>
            <a:r>
              <a:rPr lang="ar-JO" sz="4600" dirty="0" smtClean="0">
                <a:solidFill>
                  <a:srgbClr val="800080"/>
                </a:solidFill>
              </a:rPr>
              <a:t>وتسعى المرأة الأردنية إلى الوصول إلى مراكز مرقوقة في السلطة التشريعية والتنفيذية , فقد حصلت على حقها في الانتخابات والتشريح لعضوية المجالس النيابية , والمجالس البلدية, ومجلس المحافظات.</a:t>
            </a:r>
          </a:p>
          <a:p>
            <a:pPr>
              <a:buNone/>
            </a:pPr>
            <a:endParaRPr lang="ar-JO" sz="4600" dirty="0">
              <a:solidFill>
                <a:srgbClr val="800080"/>
              </a:solidFill>
            </a:endParaRPr>
          </a:p>
          <a:p>
            <a:pPr>
              <a:buNone/>
            </a:pPr>
            <a:r>
              <a:rPr lang="ar-JO" sz="4600" dirty="0" smtClean="0">
                <a:solidFill>
                  <a:srgbClr val="800080"/>
                </a:solidFill>
              </a:rPr>
              <a:t>وتبوأت المرأة الأردنية أرقى المناصب في الدولة الأردنية , فقد شغلت أول منصب وزاري لأول مرةٍ عام 1979م , وعلمت في السلك الدبلوماسي , و كان لها حضور فاعل في النقابات العمالية والمهنية.</a:t>
            </a:r>
          </a:p>
          <a:p>
            <a:pPr>
              <a:buNone/>
            </a:pPr>
            <a:endParaRPr lang="ar-JO" sz="4600" dirty="0">
              <a:solidFill>
                <a:srgbClr val="800080"/>
              </a:solidFill>
            </a:endParaRPr>
          </a:p>
          <a:p>
            <a:pPr>
              <a:buNone/>
            </a:pPr>
            <a:r>
              <a:rPr lang="ar-JO" sz="4600" dirty="0" smtClean="0">
                <a:solidFill>
                  <a:srgbClr val="800080"/>
                </a:solidFill>
              </a:rPr>
              <a:t>*ابحث عن اسم أول امرأةٍ أردنيةً تولت منصباً وزارياً.</a:t>
            </a:r>
          </a:p>
          <a:p>
            <a:pPr>
              <a:buNone/>
            </a:pPr>
            <a:endParaRPr lang="ar-JO" sz="5900" dirty="0">
              <a:solidFill>
                <a:srgbClr val="800080"/>
              </a:solidFill>
            </a:endParaRPr>
          </a:p>
          <a:p>
            <a:pPr>
              <a:buNone/>
            </a:pPr>
            <a:r>
              <a:rPr lang="ar-JO" sz="5900" dirty="0">
                <a:solidFill>
                  <a:srgbClr val="800080"/>
                </a:solidFill>
              </a:rPr>
              <a:t>السيدة انعام المفتي،, هي أول امرأة أردنية تدخل الوزارة في تاريخ الوزارات الحكومية، وذلك في حكومة سيادة الشريف عبدالحميد شرف التي شكلها في شهر كانون الأول عام 1979، وتولت معالي انعام المفتي في هذه الحكومة منصب وزيرة التنمية الاجتماعية، وهي أيضا أول وزيرة تنمية اجتماعية.</a:t>
            </a:r>
            <a:endParaRPr lang="ar-JO" sz="5900" dirty="0" smtClean="0">
              <a:solidFill>
                <a:srgbClr val="800080"/>
              </a:solidFill>
            </a:endParaRPr>
          </a:p>
          <a:p>
            <a:pPr>
              <a:buNone/>
            </a:pPr>
            <a:endParaRPr lang="ar-JO" sz="2000" dirty="0">
              <a:solidFill>
                <a:srgbClr val="800080"/>
              </a:solidFill>
            </a:endParaRPr>
          </a:p>
          <a:p>
            <a:pPr>
              <a:buNone/>
            </a:pPr>
            <a:endParaRPr lang="ar-JO" dirty="0" smtClean="0">
              <a:solidFill>
                <a:srgbClr val="800080"/>
              </a:solidFill>
            </a:endParaRPr>
          </a:p>
        </p:txBody>
      </p:sp>
    </p:spTree>
  </p:cSld>
  <p:clrMapOvr>
    <a:masterClrMapping/>
  </p:clrMapOvr>
  <p:transition>
    <p:newsflash/>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Content Placeholder 2"/>
          <p:cNvSpPr>
            <a:spLocks noGrp="1"/>
          </p:cNvSpPr>
          <p:nvPr>
            <p:ph idx="1"/>
          </p:nvPr>
        </p:nvSpPr>
        <p:spPr/>
        <p:txBody>
          <a:bodyPr>
            <a:normAutofit/>
          </a:bodyPr>
          <a:lstStyle/>
          <a:p>
            <a:r>
              <a:rPr lang="ar-JO" sz="4400" dirty="0" smtClean="0"/>
              <a:t>و أسهمت الجمعيات و المنظمات النسائية في دعم المرأة و تمكينها من الماشرركة الفاعلة في الحياة التنموية , ولتعرف </a:t>
            </a:r>
            <a:br>
              <a:rPr lang="ar-JO" sz="4400" dirty="0" smtClean="0"/>
            </a:br>
            <a:r>
              <a:rPr lang="ar-JO" sz="4400" dirty="0" smtClean="0"/>
              <a:t>أهداف الجمعيات تأمل الشكل الآتي , ثم أجب عما يليه:</a:t>
            </a:r>
            <a:endParaRPr lang="ar-JO" sz="4400" dirty="0"/>
          </a:p>
        </p:txBody>
      </p:sp>
    </p:spTree>
  </p:cSld>
  <p:clrMapOvr>
    <a:masterClrMapping/>
  </p:clrMapOvr>
  <p:transition>
    <p:push dir="d"/>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168</TotalTime>
  <Words>1177</Words>
  <Application>Microsoft Office PowerPoint</Application>
  <PresentationFormat>On-screen Show (4:3)</PresentationFormat>
  <Paragraphs>87</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المرأة الأردنية </vt:lpstr>
      <vt:lpstr>المرأة الأردنية</vt:lpstr>
      <vt:lpstr>Slide 3</vt:lpstr>
      <vt:lpstr>اولاً : المرأة الأردنية والتعليم</vt:lpstr>
      <vt:lpstr>ثانياً : المرأة الأردنية و الاقتصاد</vt:lpstr>
      <vt:lpstr>ثالثاً : المرأة الأردنية والسلطة القضائية </vt:lpstr>
      <vt:lpstr> * نشاط *</vt:lpstr>
      <vt:lpstr>رابعاً : المرأة الأردنية والمناصب العامة </vt:lpstr>
      <vt:lpstr>Slide 9</vt:lpstr>
      <vt:lpstr> </vt:lpstr>
      <vt:lpstr>Slide 11</vt:lpstr>
      <vt:lpstr>خامساً :المرأة الأردنية والقوات المسلحة الأردنية- الجيش العربي والأجهزة الأمنية الأخرى</vt:lpstr>
      <vt:lpstr>Slide 13</vt:lpstr>
      <vt:lpstr>Slide 14</vt:lpstr>
      <vt:lpstr>سادساً : الصعوبات التي تواجه المرأة الأردنية </vt:lpstr>
      <vt:lpstr>سابعاً : دعم القيادة الهاشمية للمرأة الأردنية </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المراة الاردنية</dc:title>
  <dc:creator>user</dc:creator>
  <cp:lastModifiedBy>user</cp:lastModifiedBy>
  <cp:revision>23</cp:revision>
  <dcterms:created xsi:type="dcterms:W3CDTF">2017-03-01T17:33:21Z</dcterms:created>
  <dcterms:modified xsi:type="dcterms:W3CDTF">2017-03-01T21:05:45Z</dcterms:modified>
</cp:coreProperties>
</file>