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6" r:id="rId8"/>
    <p:sldId id="264" r:id="rId9"/>
    <p:sldId id="267" r:id="rId1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2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72354-E5F1-4C2D-8374-634DE21FD804}" type="datetimeFigureOut">
              <a:rPr lang="ar-JO" smtClean="0"/>
              <a:pPr/>
              <a:t>28/06/1437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D93DE-0C51-4340-AD62-5DE998CF67A2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3200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6000" dirty="0" smtClean="0"/>
              <a:t>العمل لكسب الرزق</a:t>
            </a:r>
            <a:endParaRPr lang="ar-JO" sz="6000" dirty="0"/>
          </a:p>
        </p:txBody>
      </p:sp>
    </p:spTree>
  </p:cSld>
  <p:clrMapOvr>
    <a:masterClrMapping/>
  </p:clrMapOvr>
  <p:transition>
    <p:comb dir="vert"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 (1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533400"/>
            <a:ext cx="8763000" cy="5181599"/>
          </a:xfrm>
          <a:prstGeom prst="rect">
            <a:avLst/>
          </a:prstGeom>
        </p:spPr>
      </p:pic>
    </p:spTree>
  </p:cSld>
  <p:clrMapOvr>
    <a:masterClrMapping/>
  </p:clrMapOvr>
  <p:transition>
    <p:dissolv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JO" dirty="0" smtClean="0"/>
              <a:t>الحديث النبوي الشريف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133600"/>
            <a:ext cx="7543800" cy="3124200"/>
          </a:xfrm>
        </p:spPr>
        <p:txBody>
          <a:bodyPr>
            <a:normAutofit/>
          </a:bodyPr>
          <a:lstStyle/>
          <a:p>
            <a:pPr algn="r"/>
            <a:r>
              <a:rPr lang="ar-JO" sz="3600" dirty="0" smtClean="0">
                <a:solidFill>
                  <a:schemeClr val="tx1"/>
                </a:solidFill>
              </a:rPr>
              <a:t>عن المقدام بن معدي كرب رضي الله عنه ، عن رسول الله صلى الله عليع و سلم قال : </a:t>
            </a:r>
            <a:r>
              <a:rPr lang="ar-JO" sz="3600" dirty="0" smtClean="0">
                <a:solidFill>
                  <a:srgbClr val="00B0F0"/>
                </a:solidFill>
              </a:rPr>
              <a:t>( ما اكل احد طعاما قط خيراً من ان ياكل من عمل يده ، و إن نبي الله داود عليه السلام كان ياكل من عمل يده ) .             </a:t>
            </a:r>
            <a:endParaRPr lang="ar-JO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over dir="ru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JO" sz="7200" dirty="0" smtClean="0">
                <a:solidFill>
                  <a:srgbClr val="7030A0"/>
                </a:solidFill>
              </a:rPr>
              <a:t>أتَعَلَمُ</a:t>
            </a:r>
            <a:endParaRPr lang="ar-JO" sz="72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229600" cy="2362200"/>
          </a:xfrm>
        </p:spPr>
        <p:txBody>
          <a:bodyPr/>
          <a:lstStyle/>
          <a:p>
            <a:pPr>
              <a:buNone/>
            </a:pPr>
            <a:r>
              <a:rPr lang="ar-JO" sz="4400" dirty="0" smtClean="0"/>
              <a:t>قَطُ : أبَدًا .</a:t>
            </a:r>
          </a:p>
          <a:p>
            <a:pPr>
              <a:buNone/>
            </a:pPr>
            <a:r>
              <a:rPr lang="ar-JO" sz="4400" dirty="0" smtClean="0"/>
              <a:t>عَمَل يَده : ما يَحْصُلُ عَلَيْه الْإنْسانُ بكَسْبه وَاجْتهاده .</a:t>
            </a:r>
            <a:endParaRPr lang="ar-JO" sz="4400" dirty="0"/>
          </a:p>
        </p:txBody>
      </p:sp>
    </p:spTree>
  </p:cSld>
  <p:clrMapOvr>
    <a:masterClrMapping/>
  </p:clrMapOvr>
  <p:transition>
    <p:checker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ar-JO" b="1" dirty="0" smtClean="0">
                <a:ln>
                  <a:prstDash val="solid"/>
                </a:ln>
                <a:solidFill>
                  <a:srgbClr val="FF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التعريف براوي الحديث </a:t>
            </a:r>
            <a:endParaRPr lang="ar-JO" b="1" dirty="0">
              <a:ln>
                <a:prstDash val="solid"/>
              </a:ln>
              <a:solidFill>
                <a:srgbClr val="FF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sz="3600" dirty="0" smtClean="0"/>
              <a:t>هو الصحابي الجليل المقدام بن معدي كرب الكندي ، ( نسبة </a:t>
            </a:r>
          </a:p>
          <a:p>
            <a:r>
              <a:rPr lang="ar-JO" sz="3600" dirty="0" smtClean="0"/>
              <a:t>الى قبيلة كندة  ) ، روى  عدداً من الاحديث عن الرسول الله </a:t>
            </a:r>
          </a:p>
          <a:p>
            <a:r>
              <a:rPr lang="ar-JO" sz="3600" dirty="0" smtClean="0"/>
              <a:t>صلى الله عليه و سلم . وكان من فرسان العرب المشهورين ،</a:t>
            </a:r>
          </a:p>
          <a:p>
            <a:r>
              <a:rPr lang="ar-JO" sz="3600" dirty="0" smtClean="0"/>
              <a:t>وشارك في معركة القادسي  وفي فتح فارس . </a:t>
            </a:r>
            <a:endParaRPr lang="ar-JO" sz="3600" dirty="0"/>
          </a:p>
        </p:txBody>
      </p:sp>
    </p:spTree>
  </p:cSld>
  <p:clrMapOvr>
    <a:masterClrMapping/>
  </p:clrMapOvr>
  <p:transition>
    <p:strips dir="l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العمل لكسب الرز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1" y="914400"/>
            <a:ext cx="8077200" cy="5410200"/>
          </a:xfrm>
          <a:prstGeom prst="rect">
            <a:avLst/>
          </a:prstGeom>
        </p:spPr>
      </p:pic>
    </p:spTree>
  </p:cSld>
  <p:clrMapOvr>
    <a:masterClrMapping/>
  </p:clrMapOvr>
  <p:transition>
    <p:strips dir="rd"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905000"/>
            <a:ext cx="6172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200" dirty="0" smtClean="0"/>
              <a:t>وكان الصحابة رضي الله عنهم اصحاب مهن و حرف، فمنهم الخياط و الحداد ، و النساج ، و النجار ، و المزارع ، و التاجر .فقد عمل عبد الرحمن بن عوف و ابو بكر الصديق رضي الله عنهما في التجارة ، وعمل الزبير بن العوام رضي الله عنه خياطاً .</a:t>
            </a:r>
            <a:endParaRPr lang="ar-JO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429000" y="838200"/>
            <a:ext cx="251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4000" b="1" dirty="0" smtClean="0"/>
              <a:t>افهم</a:t>
            </a:r>
            <a:endParaRPr lang="en-US" sz="4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295400"/>
            <a:ext cx="8001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3200" dirty="0"/>
              <a:t>لقد رعى رسول الله الإبل ، وشارك في بناء الخندق يدا بيد مع سائر المسلمين ، وكان يخيط ثيابه ويرقعها ويغسلها بيديه الطاهرتين الكريمتين ، وكان يطبخ ويكنس بيوت العجزة وكبار السن ويطهو لهم الطعام ، وكان كفرد عادي من المسلمين في طلب الرزق واستخدام يديه في العمل ، وكم من المواقف والأحاديث التي وردت عنه صلى الله عليه وآله وسلم تبارك العمل وتثني على كل عامل يأكل من عرق جبينه : قال رسول الله صلى الله عليه و آله و سلم : " ما أكل العبد طعاماً أحب إلى الله من كدِّ يَدِهِ ومن بات كالاً من عمله بات مغفوراً له </a:t>
            </a:r>
          </a:p>
        </p:txBody>
      </p:sp>
    </p:spTree>
  </p:cSld>
  <p:clrMapOvr>
    <a:masterClrMapping/>
  </p:clrMapOvr>
  <p:transition>
    <p:wedge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6764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اجتهد في دروسي لاعمل في مهنة مناسبة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JO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اعتمدعلى نفسي ، و انجز اعمالي بيدي.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JO" sz="3200" noProof="0" dirty="0" smtClean="0">
                <a:solidFill>
                  <a:srgbClr val="00B050"/>
                </a:solidFill>
              </a:rPr>
              <a:t>اعتز بالانبياء واقتدي بهم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JO" sz="3200" dirty="0" smtClean="0">
                <a:solidFill>
                  <a:srgbClr val="00B050"/>
                </a:solidFill>
              </a:rPr>
              <a:t>افتخر بمهنة والدي وجدي </a:t>
            </a:r>
            <a:endParaRPr lang="ar-JO" sz="3200" noProof="0" dirty="0" smtClean="0">
              <a:solidFill>
                <a:srgbClr val="00B050"/>
              </a:solidFill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ar-JO" sz="32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Heart 2"/>
          <p:cNvSpPr/>
          <p:nvPr/>
        </p:nvSpPr>
        <p:spPr>
          <a:xfrm>
            <a:off x="2743200" y="457200"/>
            <a:ext cx="4419600" cy="2667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4400" dirty="0" smtClean="0"/>
              <a:t>الهدايات النبوية</a:t>
            </a:r>
            <a:endParaRPr lang="ar-JO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263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العمل لكسب الرزق</vt:lpstr>
      <vt:lpstr>Slide 2</vt:lpstr>
      <vt:lpstr>الحديث النبوي الشريف </vt:lpstr>
      <vt:lpstr>أتَعَلَمُ</vt:lpstr>
      <vt:lpstr>التعريف براوي الحديث 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العمل لكسب الرزق</dc:title>
  <dc:creator>Toshiba</dc:creator>
  <cp:lastModifiedBy>Heba Ababneh</cp:lastModifiedBy>
  <cp:revision>12</cp:revision>
  <dcterms:created xsi:type="dcterms:W3CDTF">2016-03-30T13:27:53Z</dcterms:created>
  <dcterms:modified xsi:type="dcterms:W3CDTF">2016-04-06T17:06:55Z</dcterms:modified>
</cp:coreProperties>
</file>