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  <a:srgbClr val="FF0000"/>
    <a:srgbClr val="856E2F"/>
    <a:srgbClr val="FF0066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EC5D7-C904-47F7-BFCE-2BC49EB2C61F}" type="doc">
      <dgm:prSet loTypeId="urn:microsoft.com/office/officeart/2005/8/layout/cycle6" loCatId="cycle" qsTypeId="urn:microsoft.com/office/officeart/2005/8/quickstyle/3d5" qsCatId="3D" csTypeId="urn:microsoft.com/office/officeart/2005/8/colors/accent5_2" csCatId="accent5" phldr="1"/>
      <dgm:spPr/>
      <dgm:t>
        <a:bodyPr/>
        <a:lstStyle/>
        <a:p>
          <a:pPr rtl="1"/>
          <a:endParaRPr lang="ar-JO"/>
        </a:p>
      </dgm:t>
    </dgm:pt>
    <dgm:pt modelId="{7209F4B5-E48A-41D6-A811-28E4E18EB67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JO" sz="1800" dirty="0" smtClean="0"/>
            <a:t>تقع الكرك ضمن مناخ البحر المتوسط</a:t>
          </a:r>
          <a:endParaRPr lang="ar-JO" sz="1800" dirty="0"/>
        </a:p>
      </dgm:t>
    </dgm:pt>
    <dgm:pt modelId="{6AEB33D4-C4ED-498E-85C2-1049DB1E5ABC}" type="parTrans" cxnId="{01DCAD11-353C-4F87-8360-D1E19F96BAAD}">
      <dgm:prSet/>
      <dgm:spPr/>
      <dgm:t>
        <a:bodyPr/>
        <a:lstStyle/>
        <a:p>
          <a:pPr rtl="1"/>
          <a:endParaRPr lang="ar-JO"/>
        </a:p>
      </dgm:t>
    </dgm:pt>
    <dgm:pt modelId="{0F2D041A-E152-465D-840B-32F989AA7D4D}" type="sibTrans" cxnId="{01DCAD11-353C-4F87-8360-D1E19F96BAAD}">
      <dgm:prSet/>
      <dgm:spPr/>
      <dgm:t>
        <a:bodyPr/>
        <a:lstStyle/>
        <a:p>
          <a:pPr rtl="1"/>
          <a:endParaRPr lang="ar-JO"/>
        </a:p>
      </dgm:t>
    </dgm:pt>
    <dgm:pt modelId="{872A108F-966A-452B-80D8-8EE4A64B9C8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JO" sz="1800" dirty="0" smtClean="0"/>
            <a:t>وفرة الأمطار والينابيع من المياه الغزيرة</a:t>
          </a:r>
          <a:endParaRPr lang="ar-JO" sz="1800" dirty="0"/>
        </a:p>
      </dgm:t>
    </dgm:pt>
    <dgm:pt modelId="{B41C1F09-99A6-4DAE-BF08-0FFF0C4DFF65}" type="parTrans" cxnId="{AF593D6A-08A6-4C63-A2E0-ADA3423055EC}">
      <dgm:prSet/>
      <dgm:spPr/>
      <dgm:t>
        <a:bodyPr/>
        <a:lstStyle/>
        <a:p>
          <a:pPr rtl="1"/>
          <a:endParaRPr lang="ar-JO"/>
        </a:p>
      </dgm:t>
    </dgm:pt>
    <dgm:pt modelId="{EA3EADA8-97F0-47E8-98FD-642E32CC72E7}" type="sibTrans" cxnId="{AF593D6A-08A6-4C63-A2E0-ADA3423055EC}">
      <dgm:prSet/>
      <dgm:spPr/>
      <dgm:t>
        <a:bodyPr/>
        <a:lstStyle/>
        <a:p>
          <a:pPr rtl="1"/>
          <a:endParaRPr lang="ar-JO"/>
        </a:p>
      </dgm:t>
    </dgm:pt>
    <dgm:pt modelId="{3232B060-BDC1-4D88-866B-DF8EBBE7F05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JO" sz="1800" dirty="0" smtClean="0"/>
            <a:t>امتلكوا طرق التجارة ونظموها</a:t>
          </a:r>
          <a:endParaRPr lang="ar-JO" sz="1800" dirty="0"/>
        </a:p>
      </dgm:t>
    </dgm:pt>
    <dgm:pt modelId="{ED686417-9D09-469E-B4CE-A725595D6904}" type="parTrans" cxnId="{943A225A-51AB-49C1-BAD2-D08DC44850CE}">
      <dgm:prSet/>
      <dgm:spPr/>
      <dgm:t>
        <a:bodyPr/>
        <a:lstStyle/>
        <a:p>
          <a:pPr rtl="1"/>
          <a:endParaRPr lang="ar-JO"/>
        </a:p>
      </dgm:t>
    </dgm:pt>
    <dgm:pt modelId="{379DF647-65EE-4E62-9E51-0F24F5ABCBBF}" type="sibTrans" cxnId="{943A225A-51AB-49C1-BAD2-D08DC44850CE}">
      <dgm:prSet/>
      <dgm:spPr/>
      <dgm:t>
        <a:bodyPr/>
        <a:lstStyle/>
        <a:p>
          <a:pPr rtl="1"/>
          <a:endParaRPr lang="ar-JO"/>
        </a:p>
      </dgm:t>
    </dgm:pt>
    <dgm:pt modelId="{FFF0C160-516D-4952-90FE-8C70B962AAE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JO" sz="1800" dirty="0" smtClean="0"/>
            <a:t>الصيد وصناعة البارود</a:t>
          </a:r>
          <a:endParaRPr lang="ar-JO" sz="1800" dirty="0"/>
        </a:p>
      </dgm:t>
    </dgm:pt>
    <dgm:pt modelId="{FB541C58-843A-4754-845E-964DEAA60024}" type="parTrans" cxnId="{A60A9B62-699C-44AE-98ED-886EFF215C8E}">
      <dgm:prSet/>
      <dgm:spPr/>
      <dgm:t>
        <a:bodyPr/>
        <a:lstStyle/>
        <a:p>
          <a:pPr rtl="1"/>
          <a:endParaRPr lang="ar-JO"/>
        </a:p>
      </dgm:t>
    </dgm:pt>
    <dgm:pt modelId="{D035E9A1-2831-4A26-BC91-3E9BE9603E36}" type="sibTrans" cxnId="{A60A9B62-699C-44AE-98ED-886EFF215C8E}">
      <dgm:prSet/>
      <dgm:spPr/>
      <dgm:t>
        <a:bodyPr/>
        <a:lstStyle/>
        <a:p>
          <a:pPr rtl="1"/>
          <a:endParaRPr lang="ar-JO"/>
        </a:p>
      </dgm:t>
    </dgm:pt>
    <dgm:pt modelId="{B1727CD9-CD54-4054-959F-DBADCDB1210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JO" sz="2000" dirty="0" smtClean="0"/>
            <a:t>تربية الحيوانات</a:t>
          </a:r>
          <a:endParaRPr lang="ar-JO" sz="2000" dirty="0"/>
        </a:p>
      </dgm:t>
    </dgm:pt>
    <dgm:pt modelId="{39BAC735-4B92-488D-8E33-5C7342BDE84E}" type="parTrans" cxnId="{9CE6E74B-658B-402D-BB6C-B002DD9C6114}">
      <dgm:prSet/>
      <dgm:spPr/>
      <dgm:t>
        <a:bodyPr/>
        <a:lstStyle/>
        <a:p>
          <a:pPr rtl="1"/>
          <a:endParaRPr lang="ar-JO"/>
        </a:p>
      </dgm:t>
    </dgm:pt>
    <dgm:pt modelId="{43BA3579-6AF3-4E67-B69F-5A1F568B5F87}" type="sibTrans" cxnId="{9CE6E74B-658B-402D-BB6C-B002DD9C6114}">
      <dgm:prSet/>
      <dgm:spPr/>
      <dgm:t>
        <a:bodyPr/>
        <a:lstStyle/>
        <a:p>
          <a:pPr rtl="1"/>
          <a:endParaRPr lang="ar-JO"/>
        </a:p>
      </dgm:t>
    </dgm:pt>
    <dgm:pt modelId="{EE13B32A-391B-471A-BD01-43D00B6D72F1}" type="pres">
      <dgm:prSet presAssocID="{E8CEC5D7-C904-47F7-BFCE-2BC49EB2C61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93967BF8-188A-4CD0-A126-2B4FFEEE8F49}" type="pres">
      <dgm:prSet presAssocID="{7209F4B5-E48A-41D6-A811-28E4E18EB6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9BF712A3-64FB-4756-ACA5-D59BB24883D9}" type="pres">
      <dgm:prSet presAssocID="{7209F4B5-E48A-41D6-A811-28E4E18EB672}" presName="spNode" presStyleCnt="0"/>
      <dgm:spPr/>
    </dgm:pt>
    <dgm:pt modelId="{16E3BADD-6F3B-4B02-85EF-D087D551F039}" type="pres">
      <dgm:prSet presAssocID="{0F2D041A-E152-465D-840B-32F989AA7D4D}" presName="sibTrans" presStyleLbl="sibTrans1D1" presStyleIdx="0" presStyleCnt="5"/>
      <dgm:spPr/>
      <dgm:t>
        <a:bodyPr/>
        <a:lstStyle/>
        <a:p>
          <a:pPr rtl="1"/>
          <a:endParaRPr lang="ar-JO"/>
        </a:p>
      </dgm:t>
    </dgm:pt>
    <dgm:pt modelId="{C3C19888-BD23-4DF1-9822-55E3D033B17B}" type="pres">
      <dgm:prSet presAssocID="{872A108F-966A-452B-80D8-8EE4A64B9C8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C0E3311F-DF17-411B-9901-BB4B6CB94A7B}" type="pres">
      <dgm:prSet presAssocID="{872A108F-966A-452B-80D8-8EE4A64B9C8B}" presName="spNode" presStyleCnt="0"/>
      <dgm:spPr/>
    </dgm:pt>
    <dgm:pt modelId="{98DC81D3-7CDC-4B39-8018-4F45E63397BB}" type="pres">
      <dgm:prSet presAssocID="{EA3EADA8-97F0-47E8-98FD-642E32CC72E7}" presName="sibTrans" presStyleLbl="sibTrans1D1" presStyleIdx="1" presStyleCnt="5"/>
      <dgm:spPr/>
      <dgm:t>
        <a:bodyPr/>
        <a:lstStyle/>
        <a:p>
          <a:pPr rtl="1"/>
          <a:endParaRPr lang="ar-JO"/>
        </a:p>
      </dgm:t>
    </dgm:pt>
    <dgm:pt modelId="{3F013F89-4CD2-404B-B82D-7F67A430A247}" type="pres">
      <dgm:prSet presAssocID="{3232B060-BDC1-4D88-866B-DF8EBBE7F0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562FDAE0-55C7-4097-8D39-FC95E6ADF655}" type="pres">
      <dgm:prSet presAssocID="{3232B060-BDC1-4D88-866B-DF8EBBE7F053}" presName="spNode" presStyleCnt="0"/>
      <dgm:spPr/>
    </dgm:pt>
    <dgm:pt modelId="{29889468-DC37-4F81-B700-3D4BE63FEAAD}" type="pres">
      <dgm:prSet presAssocID="{379DF647-65EE-4E62-9E51-0F24F5ABCBBF}" presName="sibTrans" presStyleLbl="sibTrans1D1" presStyleIdx="2" presStyleCnt="5"/>
      <dgm:spPr/>
      <dgm:t>
        <a:bodyPr/>
        <a:lstStyle/>
        <a:p>
          <a:pPr rtl="1"/>
          <a:endParaRPr lang="ar-JO"/>
        </a:p>
      </dgm:t>
    </dgm:pt>
    <dgm:pt modelId="{341411A6-9FFB-4656-B190-FBCF2C9C39FF}" type="pres">
      <dgm:prSet presAssocID="{FFF0C160-516D-4952-90FE-8C70B962AA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F3540FC-FA39-41A5-8159-767484B4AD31}" type="pres">
      <dgm:prSet presAssocID="{FFF0C160-516D-4952-90FE-8C70B962AAE9}" presName="spNode" presStyleCnt="0"/>
      <dgm:spPr/>
    </dgm:pt>
    <dgm:pt modelId="{03FA5B87-E475-48A7-8BA0-4FDB1AB4856E}" type="pres">
      <dgm:prSet presAssocID="{D035E9A1-2831-4A26-BC91-3E9BE9603E36}" presName="sibTrans" presStyleLbl="sibTrans1D1" presStyleIdx="3" presStyleCnt="5"/>
      <dgm:spPr/>
      <dgm:t>
        <a:bodyPr/>
        <a:lstStyle/>
        <a:p>
          <a:pPr rtl="1"/>
          <a:endParaRPr lang="ar-JO"/>
        </a:p>
      </dgm:t>
    </dgm:pt>
    <dgm:pt modelId="{BA8A4398-CDBC-4F46-8156-36BC248B81DF}" type="pres">
      <dgm:prSet presAssocID="{B1727CD9-CD54-4054-959F-DBADCDB121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3045B4E0-9996-4DA6-A687-C3BA347CDE9A}" type="pres">
      <dgm:prSet presAssocID="{B1727CD9-CD54-4054-959F-DBADCDB1210F}" presName="spNode" presStyleCnt="0"/>
      <dgm:spPr/>
    </dgm:pt>
    <dgm:pt modelId="{00B5A2D3-31AD-4C11-927E-DFC363FB9F29}" type="pres">
      <dgm:prSet presAssocID="{43BA3579-6AF3-4E67-B69F-5A1F568B5F87}" presName="sibTrans" presStyleLbl="sibTrans1D1" presStyleIdx="4" presStyleCnt="5"/>
      <dgm:spPr/>
      <dgm:t>
        <a:bodyPr/>
        <a:lstStyle/>
        <a:p>
          <a:pPr rtl="1"/>
          <a:endParaRPr lang="ar-JO"/>
        </a:p>
      </dgm:t>
    </dgm:pt>
  </dgm:ptLst>
  <dgm:cxnLst>
    <dgm:cxn modelId="{30968DF8-1744-4B3F-873C-6C594125EEE3}" type="presOf" srcId="{D035E9A1-2831-4A26-BC91-3E9BE9603E36}" destId="{03FA5B87-E475-48A7-8BA0-4FDB1AB4856E}" srcOrd="0" destOrd="0" presId="urn:microsoft.com/office/officeart/2005/8/layout/cycle6"/>
    <dgm:cxn modelId="{9CE6E74B-658B-402D-BB6C-B002DD9C6114}" srcId="{E8CEC5D7-C904-47F7-BFCE-2BC49EB2C61F}" destId="{B1727CD9-CD54-4054-959F-DBADCDB1210F}" srcOrd="4" destOrd="0" parTransId="{39BAC735-4B92-488D-8E33-5C7342BDE84E}" sibTransId="{43BA3579-6AF3-4E67-B69F-5A1F568B5F87}"/>
    <dgm:cxn modelId="{7E446966-BD53-4A65-9CB4-6A6DB15797F2}" type="presOf" srcId="{0F2D041A-E152-465D-840B-32F989AA7D4D}" destId="{16E3BADD-6F3B-4B02-85EF-D087D551F039}" srcOrd="0" destOrd="0" presId="urn:microsoft.com/office/officeart/2005/8/layout/cycle6"/>
    <dgm:cxn modelId="{C78285F8-AE26-4DFC-9EBF-9E5CBD6F2AFF}" type="presOf" srcId="{7209F4B5-E48A-41D6-A811-28E4E18EB672}" destId="{93967BF8-188A-4CD0-A126-2B4FFEEE8F49}" srcOrd="0" destOrd="0" presId="urn:microsoft.com/office/officeart/2005/8/layout/cycle6"/>
    <dgm:cxn modelId="{CD449D05-23A0-47F4-BF61-F0859F445578}" type="presOf" srcId="{EA3EADA8-97F0-47E8-98FD-642E32CC72E7}" destId="{98DC81D3-7CDC-4B39-8018-4F45E63397BB}" srcOrd="0" destOrd="0" presId="urn:microsoft.com/office/officeart/2005/8/layout/cycle6"/>
    <dgm:cxn modelId="{DC6942D8-3B76-4FAC-85EE-C790A2EA2A21}" type="presOf" srcId="{379DF647-65EE-4E62-9E51-0F24F5ABCBBF}" destId="{29889468-DC37-4F81-B700-3D4BE63FEAAD}" srcOrd="0" destOrd="0" presId="urn:microsoft.com/office/officeart/2005/8/layout/cycle6"/>
    <dgm:cxn modelId="{539D6ED5-2309-47E8-9220-0573470772CC}" type="presOf" srcId="{B1727CD9-CD54-4054-959F-DBADCDB1210F}" destId="{BA8A4398-CDBC-4F46-8156-36BC248B81DF}" srcOrd="0" destOrd="0" presId="urn:microsoft.com/office/officeart/2005/8/layout/cycle6"/>
    <dgm:cxn modelId="{A60A9B62-699C-44AE-98ED-886EFF215C8E}" srcId="{E8CEC5D7-C904-47F7-BFCE-2BC49EB2C61F}" destId="{FFF0C160-516D-4952-90FE-8C70B962AAE9}" srcOrd="3" destOrd="0" parTransId="{FB541C58-843A-4754-845E-964DEAA60024}" sibTransId="{D035E9A1-2831-4A26-BC91-3E9BE9603E36}"/>
    <dgm:cxn modelId="{93B22696-CB34-4802-B36D-847D0D414988}" type="presOf" srcId="{43BA3579-6AF3-4E67-B69F-5A1F568B5F87}" destId="{00B5A2D3-31AD-4C11-927E-DFC363FB9F29}" srcOrd="0" destOrd="0" presId="urn:microsoft.com/office/officeart/2005/8/layout/cycle6"/>
    <dgm:cxn modelId="{C05B0207-8644-4BEF-AD47-579546962CD4}" type="presOf" srcId="{FFF0C160-516D-4952-90FE-8C70B962AAE9}" destId="{341411A6-9FFB-4656-B190-FBCF2C9C39FF}" srcOrd="0" destOrd="0" presId="urn:microsoft.com/office/officeart/2005/8/layout/cycle6"/>
    <dgm:cxn modelId="{DD9EB617-98D6-4330-B29D-6FE04B03D1A3}" type="presOf" srcId="{872A108F-966A-452B-80D8-8EE4A64B9C8B}" destId="{C3C19888-BD23-4DF1-9822-55E3D033B17B}" srcOrd="0" destOrd="0" presId="urn:microsoft.com/office/officeart/2005/8/layout/cycle6"/>
    <dgm:cxn modelId="{DC304A94-8F10-4B9E-8199-D5B61ECC57F5}" type="presOf" srcId="{E8CEC5D7-C904-47F7-BFCE-2BC49EB2C61F}" destId="{EE13B32A-391B-471A-BD01-43D00B6D72F1}" srcOrd="0" destOrd="0" presId="urn:microsoft.com/office/officeart/2005/8/layout/cycle6"/>
    <dgm:cxn modelId="{01DCAD11-353C-4F87-8360-D1E19F96BAAD}" srcId="{E8CEC5D7-C904-47F7-BFCE-2BC49EB2C61F}" destId="{7209F4B5-E48A-41D6-A811-28E4E18EB672}" srcOrd="0" destOrd="0" parTransId="{6AEB33D4-C4ED-498E-85C2-1049DB1E5ABC}" sibTransId="{0F2D041A-E152-465D-840B-32F989AA7D4D}"/>
    <dgm:cxn modelId="{2FEFE32B-74C4-45A3-B5DB-05B1FBC17195}" type="presOf" srcId="{3232B060-BDC1-4D88-866B-DF8EBBE7F053}" destId="{3F013F89-4CD2-404B-B82D-7F67A430A247}" srcOrd="0" destOrd="0" presId="urn:microsoft.com/office/officeart/2005/8/layout/cycle6"/>
    <dgm:cxn modelId="{943A225A-51AB-49C1-BAD2-D08DC44850CE}" srcId="{E8CEC5D7-C904-47F7-BFCE-2BC49EB2C61F}" destId="{3232B060-BDC1-4D88-866B-DF8EBBE7F053}" srcOrd="2" destOrd="0" parTransId="{ED686417-9D09-469E-B4CE-A725595D6904}" sibTransId="{379DF647-65EE-4E62-9E51-0F24F5ABCBBF}"/>
    <dgm:cxn modelId="{AF593D6A-08A6-4C63-A2E0-ADA3423055EC}" srcId="{E8CEC5D7-C904-47F7-BFCE-2BC49EB2C61F}" destId="{872A108F-966A-452B-80D8-8EE4A64B9C8B}" srcOrd="1" destOrd="0" parTransId="{B41C1F09-99A6-4DAE-BF08-0FFF0C4DFF65}" sibTransId="{EA3EADA8-97F0-47E8-98FD-642E32CC72E7}"/>
    <dgm:cxn modelId="{3403A620-FD2A-471A-9265-92845AA47F00}" type="presParOf" srcId="{EE13B32A-391B-471A-BD01-43D00B6D72F1}" destId="{93967BF8-188A-4CD0-A126-2B4FFEEE8F49}" srcOrd="0" destOrd="0" presId="urn:microsoft.com/office/officeart/2005/8/layout/cycle6"/>
    <dgm:cxn modelId="{83E42241-1B91-48C6-AF28-6FE84CD64908}" type="presParOf" srcId="{EE13B32A-391B-471A-BD01-43D00B6D72F1}" destId="{9BF712A3-64FB-4756-ACA5-D59BB24883D9}" srcOrd="1" destOrd="0" presId="urn:microsoft.com/office/officeart/2005/8/layout/cycle6"/>
    <dgm:cxn modelId="{35CEE7D1-FCD7-4C94-BC1D-EBB31F4AD4C3}" type="presParOf" srcId="{EE13B32A-391B-471A-BD01-43D00B6D72F1}" destId="{16E3BADD-6F3B-4B02-85EF-D087D551F039}" srcOrd="2" destOrd="0" presId="urn:microsoft.com/office/officeart/2005/8/layout/cycle6"/>
    <dgm:cxn modelId="{4449DF11-B932-4848-82A0-3F5E957C6576}" type="presParOf" srcId="{EE13B32A-391B-471A-BD01-43D00B6D72F1}" destId="{C3C19888-BD23-4DF1-9822-55E3D033B17B}" srcOrd="3" destOrd="0" presId="urn:microsoft.com/office/officeart/2005/8/layout/cycle6"/>
    <dgm:cxn modelId="{403E2B46-36B3-45FF-BBB8-51642D8B95A3}" type="presParOf" srcId="{EE13B32A-391B-471A-BD01-43D00B6D72F1}" destId="{C0E3311F-DF17-411B-9901-BB4B6CB94A7B}" srcOrd="4" destOrd="0" presId="urn:microsoft.com/office/officeart/2005/8/layout/cycle6"/>
    <dgm:cxn modelId="{72F1F5F1-E7F4-4BC4-903F-8C5B8DD2C580}" type="presParOf" srcId="{EE13B32A-391B-471A-BD01-43D00B6D72F1}" destId="{98DC81D3-7CDC-4B39-8018-4F45E63397BB}" srcOrd="5" destOrd="0" presId="urn:microsoft.com/office/officeart/2005/8/layout/cycle6"/>
    <dgm:cxn modelId="{712D23F7-5A83-4727-9695-6081CFDBBC53}" type="presParOf" srcId="{EE13B32A-391B-471A-BD01-43D00B6D72F1}" destId="{3F013F89-4CD2-404B-B82D-7F67A430A247}" srcOrd="6" destOrd="0" presId="urn:microsoft.com/office/officeart/2005/8/layout/cycle6"/>
    <dgm:cxn modelId="{2F1D9563-A895-465D-AFAA-797DF3826643}" type="presParOf" srcId="{EE13B32A-391B-471A-BD01-43D00B6D72F1}" destId="{562FDAE0-55C7-4097-8D39-FC95E6ADF655}" srcOrd="7" destOrd="0" presId="urn:microsoft.com/office/officeart/2005/8/layout/cycle6"/>
    <dgm:cxn modelId="{8174DCB2-5784-49F6-B6EA-7FE2C95348A9}" type="presParOf" srcId="{EE13B32A-391B-471A-BD01-43D00B6D72F1}" destId="{29889468-DC37-4F81-B700-3D4BE63FEAAD}" srcOrd="8" destOrd="0" presId="urn:microsoft.com/office/officeart/2005/8/layout/cycle6"/>
    <dgm:cxn modelId="{4CE635B0-883A-460E-976F-2BF6AB62BBA9}" type="presParOf" srcId="{EE13B32A-391B-471A-BD01-43D00B6D72F1}" destId="{341411A6-9FFB-4656-B190-FBCF2C9C39FF}" srcOrd="9" destOrd="0" presId="urn:microsoft.com/office/officeart/2005/8/layout/cycle6"/>
    <dgm:cxn modelId="{3DE95F1A-F428-43D5-8565-14E2476E25EE}" type="presParOf" srcId="{EE13B32A-391B-471A-BD01-43D00B6D72F1}" destId="{BF3540FC-FA39-41A5-8159-767484B4AD31}" srcOrd="10" destOrd="0" presId="urn:microsoft.com/office/officeart/2005/8/layout/cycle6"/>
    <dgm:cxn modelId="{8877680F-A2D8-48B1-9D0E-03FFC66B6B6D}" type="presParOf" srcId="{EE13B32A-391B-471A-BD01-43D00B6D72F1}" destId="{03FA5B87-E475-48A7-8BA0-4FDB1AB4856E}" srcOrd="11" destOrd="0" presId="urn:microsoft.com/office/officeart/2005/8/layout/cycle6"/>
    <dgm:cxn modelId="{98D1D70F-9F26-4465-8BC6-0263A212427E}" type="presParOf" srcId="{EE13B32A-391B-471A-BD01-43D00B6D72F1}" destId="{BA8A4398-CDBC-4F46-8156-36BC248B81DF}" srcOrd="12" destOrd="0" presId="urn:microsoft.com/office/officeart/2005/8/layout/cycle6"/>
    <dgm:cxn modelId="{6190ACB5-40F6-4802-AA07-1C9933523587}" type="presParOf" srcId="{EE13B32A-391B-471A-BD01-43D00B6D72F1}" destId="{3045B4E0-9996-4DA6-A687-C3BA347CDE9A}" srcOrd="13" destOrd="0" presId="urn:microsoft.com/office/officeart/2005/8/layout/cycle6"/>
    <dgm:cxn modelId="{0489F3AC-C96D-4222-A3CA-4CF4CC0F0C11}" type="presParOf" srcId="{EE13B32A-391B-471A-BD01-43D00B6D72F1}" destId="{00B5A2D3-31AD-4C11-927E-DFC363FB9F29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3941A-BFF0-4036-9325-2FAE5CAF52BE}" type="doc">
      <dgm:prSet loTypeId="urn:microsoft.com/office/officeart/2005/8/layout/lProcess3" loCatId="process" qsTypeId="urn:microsoft.com/office/officeart/2005/8/quickstyle/3d9" qsCatId="3D" csTypeId="urn:microsoft.com/office/officeart/2005/8/colors/accent3_5" csCatId="accent3" phldr="1"/>
      <dgm:spPr/>
      <dgm:t>
        <a:bodyPr/>
        <a:lstStyle/>
        <a:p>
          <a:pPr rtl="1"/>
          <a:endParaRPr lang="ar-JO"/>
        </a:p>
      </dgm:t>
    </dgm:pt>
    <dgm:pt modelId="{184423C3-968B-4286-BD90-EB4D7EA96E9A}">
      <dgm:prSet phldrT="[Text]" custT="1"/>
      <dgm:spPr/>
      <dgm:t>
        <a:bodyPr/>
        <a:lstStyle/>
        <a:p>
          <a:pPr rtl="1"/>
          <a:r>
            <a:rPr lang="ar-JO" sz="2400" b="1" i="1" dirty="0" smtClean="0"/>
            <a:t>السماكية : العصر البرونزي والحديدي ومقابر نبطية .</a:t>
          </a:r>
          <a:endParaRPr lang="ar-JO" sz="2400" b="1" i="1" dirty="0"/>
        </a:p>
      </dgm:t>
    </dgm:pt>
    <dgm:pt modelId="{E0EF0C9B-BE0F-46F2-90DF-3C39310CE5A9}" type="parTrans" cxnId="{5561CB37-F27B-4F2B-80FF-A979EB61D721}">
      <dgm:prSet/>
      <dgm:spPr/>
      <dgm:t>
        <a:bodyPr/>
        <a:lstStyle/>
        <a:p>
          <a:pPr rtl="1"/>
          <a:endParaRPr lang="ar-JO"/>
        </a:p>
      </dgm:t>
    </dgm:pt>
    <dgm:pt modelId="{4E106346-4344-40CE-BA64-01C1973A14CF}" type="sibTrans" cxnId="{5561CB37-F27B-4F2B-80FF-A979EB61D721}">
      <dgm:prSet/>
      <dgm:spPr/>
      <dgm:t>
        <a:bodyPr/>
        <a:lstStyle/>
        <a:p>
          <a:pPr rtl="1"/>
          <a:endParaRPr lang="ar-JO"/>
        </a:p>
      </dgm:t>
    </dgm:pt>
    <dgm:pt modelId="{99887A12-F564-424A-A468-1EADEF5DC934}">
      <dgm:prSet phldrT="[Text]" custT="1"/>
      <dgm:spPr/>
      <dgm:t>
        <a:bodyPr/>
        <a:lstStyle/>
        <a:p>
          <a:pPr rtl="1"/>
          <a:r>
            <a:rPr lang="ar-JO" sz="2400" b="1" i="1" dirty="0" smtClean="0"/>
            <a:t>مدينة الربة </a:t>
          </a:r>
          <a:br>
            <a:rPr lang="ar-JO" sz="2400" b="1" i="1" dirty="0" smtClean="0"/>
          </a:br>
          <a:r>
            <a:rPr lang="ar-JO" sz="2400" b="1" i="1" dirty="0" smtClean="0"/>
            <a:t>عاصمة المؤابيين .</a:t>
          </a:r>
          <a:endParaRPr lang="ar-JO" sz="2400" b="1" i="1" dirty="0"/>
        </a:p>
      </dgm:t>
    </dgm:pt>
    <dgm:pt modelId="{69C6D80A-A331-4DFB-9F7E-4FBF032CC8AC}" type="parTrans" cxnId="{4D46B41B-E161-45D5-930C-903CB737C595}">
      <dgm:prSet/>
      <dgm:spPr/>
      <dgm:t>
        <a:bodyPr/>
        <a:lstStyle/>
        <a:p>
          <a:pPr rtl="1"/>
          <a:endParaRPr lang="ar-JO"/>
        </a:p>
      </dgm:t>
    </dgm:pt>
    <dgm:pt modelId="{211318AA-E85B-4D1E-B8FB-485028E9BC99}" type="sibTrans" cxnId="{4D46B41B-E161-45D5-930C-903CB737C595}">
      <dgm:prSet/>
      <dgm:spPr/>
      <dgm:t>
        <a:bodyPr/>
        <a:lstStyle/>
        <a:p>
          <a:pPr rtl="1"/>
          <a:endParaRPr lang="ar-JO"/>
        </a:p>
      </dgm:t>
    </dgm:pt>
    <dgm:pt modelId="{2B2E4DB7-8925-420B-8AF3-CAACAD563EE5}">
      <dgm:prSet phldrT="[Text]" custT="1"/>
      <dgm:spPr/>
      <dgm:t>
        <a:bodyPr/>
        <a:lstStyle/>
        <a:p>
          <a:pPr rtl="1"/>
          <a:r>
            <a:rPr lang="ar-JO" sz="2800" b="1" i="1" dirty="0" smtClean="0"/>
            <a:t>قلعة الكرك .</a:t>
          </a:r>
          <a:endParaRPr lang="ar-JO" sz="2800" b="1" i="1" dirty="0"/>
        </a:p>
      </dgm:t>
    </dgm:pt>
    <dgm:pt modelId="{76CBB46A-C410-4C47-88BF-AFD578790454}" type="parTrans" cxnId="{2C92A9A4-7749-4E45-A40E-C9C04C4182D2}">
      <dgm:prSet/>
      <dgm:spPr/>
      <dgm:t>
        <a:bodyPr/>
        <a:lstStyle/>
        <a:p>
          <a:pPr rtl="1"/>
          <a:endParaRPr lang="ar-JO"/>
        </a:p>
      </dgm:t>
    </dgm:pt>
    <dgm:pt modelId="{7F7EF3A8-0267-4E28-8603-6344587B5877}" type="sibTrans" cxnId="{2C92A9A4-7749-4E45-A40E-C9C04C4182D2}">
      <dgm:prSet/>
      <dgm:spPr/>
      <dgm:t>
        <a:bodyPr/>
        <a:lstStyle/>
        <a:p>
          <a:pPr rtl="1"/>
          <a:endParaRPr lang="ar-JO"/>
        </a:p>
      </dgm:t>
    </dgm:pt>
    <dgm:pt modelId="{82A387A4-7F07-4C36-9004-94F506A6612E}">
      <dgm:prSet phldrT="[Text]" custT="1"/>
      <dgm:spPr/>
      <dgm:t>
        <a:bodyPr/>
        <a:lstStyle/>
        <a:p>
          <a:pPr rtl="1"/>
          <a:r>
            <a:rPr lang="ar-JO" sz="2400" b="1" i="1" dirty="0" smtClean="0"/>
            <a:t>قلعة البالوع وبناها المؤابيون . </a:t>
          </a:r>
          <a:endParaRPr lang="ar-JO" sz="2400" b="1" i="1" dirty="0"/>
        </a:p>
      </dgm:t>
    </dgm:pt>
    <dgm:pt modelId="{918D87DB-33B8-4D44-B02A-F469D97EFA79}" type="parTrans" cxnId="{A761B89D-F854-489E-A1D8-5DD2C55EDA43}">
      <dgm:prSet/>
      <dgm:spPr/>
      <dgm:t>
        <a:bodyPr/>
        <a:lstStyle/>
        <a:p>
          <a:pPr rtl="1"/>
          <a:endParaRPr lang="ar-JO"/>
        </a:p>
      </dgm:t>
    </dgm:pt>
    <dgm:pt modelId="{39685929-7249-4C65-922E-424D52E84411}" type="sibTrans" cxnId="{A761B89D-F854-489E-A1D8-5DD2C55EDA43}">
      <dgm:prSet/>
      <dgm:spPr/>
      <dgm:t>
        <a:bodyPr/>
        <a:lstStyle/>
        <a:p>
          <a:pPr rtl="1"/>
          <a:endParaRPr lang="ar-JO"/>
        </a:p>
      </dgm:t>
    </dgm:pt>
    <dgm:pt modelId="{C45566A4-D3EF-4B5C-97B2-D1670CE42502}">
      <dgm:prSet phldrT="[Text]" custT="1"/>
      <dgm:spPr/>
      <dgm:t>
        <a:bodyPr/>
        <a:lstStyle/>
        <a:p>
          <a:pPr rtl="1"/>
          <a:r>
            <a:rPr lang="ar-JO" sz="2400" b="1" dirty="0" smtClean="0"/>
            <a:t>قصر إبشير وبناه الرومان .</a:t>
          </a:r>
          <a:endParaRPr lang="ar-JO" sz="2400" b="1" dirty="0"/>
        </a:p>
      </dgm:t>
    </dgm:pt>
    <dgm:pt modelId="{0A2779A0-EF21-455F-BD5A-921044CA8686}" type="parTrans" cxnId="{6CFE15A4-21CA-4D25-9238-F7EEE0F087A6}">
      <dgm:prSet/>
      <dgm:spPr/>
      <dgm:t>
        <a:bodyPr/>
        <a:lstStyle/>
        <a:p>
          <a:pPr rtl="1"/>
          <a:endParaRPr lang="ar-JO"/>
        </a:p>
      </dgm:t>
    </dgm:pt>
    <dgm:pt modelId="{96833C6B-38D2-4036-935A-4B7678808FA0}" type="sibTrans" cxnId="{6CFE15A4-21CA-4D25-9238-F7EEE0F087A6}">
      <dgm:prSet/>
      <dgm:spPr/>
      <dgm:t>
        <a:bodyPr/>
        <a:lstStyle/>
        <a:p>
          <a:pPr rtl="1"/>
          <a:endParaRPr lang="ar-JO"/>
        </a:p>
      </dgm:t>
    </dgm:pt>
    <dgm:pt modelId="{8733EB28-2354-4A4E-BE6C-E8BB65D0F9F9}">
      <dgm:prSet phldrT="[Text]" custT="1"/>
      <dgm:spPr/>
      <dgm:t>
        <a:bodyPr/>
        <a:lstStyle/>
        <a:p>
          <a:pPr rtl="1"/>
          <a:r>
            <a:rPr lang="ar-JO" sz="2800" b="1" i="1" dirty="0" smtClean="0"/>
            <a:t>برج الظاهر بيبرس .</a:t>
          </a:r>
          <a:endParaRPr lang="ar-JO" sz="2800" b="1" i="1" dirty="0"/>
        </a:p>
      </dgm:t>
    </dgm:pt>
    <dgm:pt modelId="{9F5BBD0B-7A0D-456E-9AFB-354899F9FAC4}" type="parTrans" cxnId="{47426CB9-9FEF-4733-8A65-B2AFDB6A97A5}">
      <dgm:prSet/>
      <dgm:spPr/>
      <dgm:t>
        <a:bodyPr/>
        <a:lstStyle/>
        <a:p>
          <a:pPr rtl="1"/>
          <a:endParaRPr lang="ar-JO"/>
        </a:p>
      </dgm:t>
    </dgm:pt>
    <dgm:pt modelId="{6F707E5A-B4C2-45DB-B994-27E621376226}" type="sibTrans" cxnId="{47426CB9-9FEF-4733-8A65-B2AFDB6A97A5}">
      <dgm:prSet/>
      <dgm:spPr/>
      <dgm:t>
        <a:bodyPr/>
        <a:lstStyle/>
        <a:p>
          <a:pPr rtl="1"/>
          <a:endParaRPr lang="ar-JO"/>
        </a:p>
      </dgm:t>
    </dgm:pt>
    <dgm:pt modelId="{8A25F2FD-B7C4-4DF0-ABFB-4B74C5BA3D87}">
      <dgm:prSet phldrT="[Text]" custT="1"/>
      <dgm:spPr/>
      <dgm:t>
        <a:bodyPr/>
        <a:lstStyle/>
        <a:p>
          <a:pPr rtl="1"/>
          <a:r>
            <a:rPr lang="ar-JO" sz="2400" b="1" i="1" dirty="0" smtClean="0"/>
            <a:t>باب الذراع ( العصر الحجري الحديث ) .</a:t>
          </a:r>
          <a:endParaRPr lang="ar-JO" sz="2400" b="1" i="1" dirty="0"/>
        </a:p>
      </dgm:t>
    </dgm:pt>
    <dgm:pt modelId="{5E699C63-E0A6-4AC3-A018-1CC014AEBF82}" type="parTrans" cxnId="{7E39BE25-B839-4550-96EE-6575C96C24CD}">
      <dgm:prSet/>
      <dgm:spPr/>
      <dgm:t>
        <a:bodyPr/>
        <a:lstStyle/>
        <a:p>
          <a:pPr rtl="1"/>
          <a:endParaRPr lang="ar-JO"/>
        </a:p>
      </dgm:t>
    </dgm:pt>
    <dgm:pt modelId="{406C8CE7-78DE-41E9-B202-D5ABF3786E7F}" type="sibTrans" cxnId="{7E39BE25-B839-4550-96EE-6575C96C24CD}">
      <dgm:prSet/>
      <dgm:spPr/>
      <dgm:t>
        <a:bodyPr/>
        <a:lstStyle/>
        <a:p>
          <a:pPr rtl="1"/>
          <a:endParaRPr lang="ar-JO"/>
        </a:p>
      </dgm:t>
    </dgm:pt>
    <dgm:pt modelId="{01EDCD30-F2C3-4648-8A3B-CC61A290A5E4}">
      <dgm:prSet phldrT="[Text]" custT="1"/>
      <dgm:spPr/>
      <dgm:t>
        <a:bodyPr/>
        <a:lstStyle/>
        <a:p>
          <a:pPr rtl="1"/>
          <a:r>
            <a:rPr lang="ar-JO" sz="2400" b="1" i="1" dirty="0" smtClean="0"/>
            <a:t>قلعة القطرانة وبناها المماليك .</a:t>
          </a:r>
          <a:endParaRPr lang="ar-JO" sz="2400" b="1" i="1" dirty="0"/>
        </a:p>
      </dgm:t>
    </dgm:pt>
    <dgm:pt modelId="{D59CC8B1-628D-438F-AEA2-95F267B090ED}" type="parTrans" cxnId="{E46AECFD-25A7-4A11-90A2-27BB2D5663D4}">
      <dgm:prSet/>
      <dgm:spPr/>
      <dgm:t>
        <a:bodyPr/>
        <a:lstStyle/>
        <a:p>
          <a:pPr rtl="1"/>
          <a:endParaRPr lang="ar-JO"/>
        </a:p>
      </dgm:t>
    </dgm:pt>
    <dgm:pt modelId="{EBDD8523-2E4A-4C0B-B74D-F0F132D13617}" type="sibTrans" cxnId="{E46AECFD-25A7-4A11-90A2-27BB2D5663D4}">
      <dgm:prSet/>
      <dgm:spPr/>
      <dgm:t>
        <a:bodyPr/>
        <a:lstStyle/>
        <a:p>
          <a:pPr rtl="1"/>
          <a:endParaRPr lang="ar-JO"/>
        </a:p>
      </dgm:t>
    </dgm:pt>
    <dgm:pt modelId="{D2B75203-229C-45C1-869D-F6E28982B1F3}" type="pres">
      <dgm:prSet presAssocID="{34B3941A-BFF0-4036-9325-2FAE5CAF52B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C42505D1-E3DD-4B16-9C19-FA21B9EEF2E4}" type="pres">
      <dgm:prSet presAssocID="{184423C3-968B-4286-BD90-EB4D7EA96E9A}" presName="horFlow" presStyleCnt="0"/>
      <dgm:spPr/>
    </dgm:pt>
    <dgm:pt modelId="{C38B952C-46EA-42A4-BF0F-EC33E0C0EBD2}" type="pres">
      <dgm:prSet presAssocID="{184423C3-968B-4286-BD90-EB4D7EA96E9A}" presName="bigChev" presStyleLbl="node1" presStyleIdx="0" presStyleCnt="3"/>
      <dgm:spPr/>
      <dgm:t>
        <a:bodyPr/>
        <a:lstStyle/>
        <a:p>
          <a:pPr rtl="1"/>
          <a:endParaRPr lang="ar-JO"/>
        </a:p>
      </dgm:t>
    </dgm:pt>
    <dgm:pt modelId="{6151055C-1361-40E9-873E-823069429B49}" type="pres">
      <dgm:prSet presAssocID="{69C6D80A-A331-4DFB-9F7E-4FBF032CC8AC}" presName="parTrans" presStyleCnt="0"/>
      <dgm:spPr/>
    </dgm:pt>
    <dgm:pt modelId="{6AEEAA8A-DED4-4079-8E13-58067E5BD749}" type="pres">
      <dgm:prSet presAssocID="{99887A12-F564-424A-A468-1EADEF5DC934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78EAAB0B-F1BC-4A88-8ABE-EDBD93812030}" type="pres">
      <dgm:prSet presAssocID="{211318AA-E85B-4D1E-B8FB-485028E9BC99}" presName="sibTrans" presStyleCnt="0"/>
      <dgm:spPr/>
    </dgm:pt>
    <dgm:pt modelId="{2B7F6027-3E54-403C-93D6-B6F0149369A4}" type="pres">
      <dgm:prSet presAssocID="{2B2E4DB7-8925-420B-8AF3-CAACAD563EE5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908EE0A2-55A2-46AD-99DA-C3D787A56BC3}" type="pres">
      <dgm:prSet presAssocID="{184423C3-968B-4286-BD90-EB4D7EA96E9A}" presName="vSp" presStyleCnt="0"/>
      <dgm:spPr/>
    </dgm:pt>
    <dgm:pt modelId="{CCDFA7AB-8E57-4E38-BD77-E5255FE1490B}" type="pres">
      <dgm:prSet presAssocID="{82A387A4-7F07-4C36-9004-94F506A6612E}" presName="horFlow" presStyleCnt="0"/>
      <dgm:spPr/>
    </dgm:pt>
    <dgm:pt modelId="{4C99C1BD-5640-4659-A5DD-EDC7C8C89A1F}" type="pres">
      <dgm:prSet presAssocID="{82A387A4-7F07-4C36-9004-94F506A6612E}" presName="bigChev" presStyleLbl="node1" presStyleIdx="1" presStyleCnt="3"/>
      <dgm:spPr/>
      <dgm:t>
        <a:bodyPr/>
        <a:lstStyle/>
        <a:p>
          <a:pPr rtl="1"/>
          <a:endParaRPr lang="ar-JO"/>
        </a:p>
      </dgm:t>
    </dgm:pt>
    <dgm:pt modelId="{4410C232-0CE5-4142-AC2F-3A5BB59BA0D8}" type="pres">
      <dgm:prSet presAssocID="{0A2779A0-EF21-455F-BD5A-921044CA8686}" presName="parTrans" presStyleCnt="0"/>
      <dgm:spPr/>
    </dgm:pt>
    <dgm:pt modelId="{91A30CAB-D161-48DD-946F-08DD34A3C903}" type="pres">
      <dgm:prSet presAssocID="{C45566A4-D3EF-4B5C-97B2-D1670CE42502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2D3F88A-3027-4E57-8095-EE7F0B3EA7DB}" type="pres">
      <dgm:prSet presAssocID="{96833C6B-38D2-4036-935A-4B7678808FA0}" presName="sibTrans" presStyleCnt="0"/>
      <dgm:spPr/>
    </dgm:pt>
    <dgm:pt modelId="{C621D44D-F1E3-4C47-B749-E48C84BE053D}" type="pres">
      <dgm:prSet presAssocID="{8733EB28-2354-4A4E-BE6C-E8BB65D0F9F9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00013232-B1B2-4170-AB03-9C10F9C58CB8}" type="pres">
      <dgm:prSet presAssocID="{82A387A4-7F07-4C36-9004-94F506A6612E}" presName="vSp" presStyleCnt="0"/>
      <dgm:spPr/>
    </dgm:pt>
    <dgm:pt modelId="{C898A127-E597-4C15-9C1F-57CC16A1ECEC}" type="pres">
      <dgm:prSet presAssocID="{8A25F2FD-B7C4-4DF0-ABFB-4B74C5BA3D87}" presName="horFlow" presStyleCnt="0"/>
      <dgm:spPr/>
    </dgm:pt>
    <dgm:pt modelId="{5D5342EF-AC89-4BEE-99B3-EBC207ABACEC}" type="pres">
      <dgm:prSet presAssocID="{8A25F2FD-B7C4-4DF0-ABFB-4B74C5BA3D87}" presName="bigChev" presStyleLbl="node1" presStyleIdx="2" presStyleCnt="3"/>
      <dgm:spPr/>
      <dgm:t>
        <a:bodyPr/>
        <a:lstStyle/>
        <a:p>
          <a:pPr rtl="1"/>
          <a:endParaRPr lang="ar-JO"/>
        </a:p>
      </dgm:t>
    </dgm:pt>
    <dgm:pt modelId="{9B60287F-FB55-4C37-984A-C9D77223A159}" type="pres">
      <dgm:prSet presAssocID="{D59CC8B1-628D-438F-AEA2-95F267B090ED}" presName="parTrans" presStyleCnt="0"/>
      <dgm:spPr/>
    </dgm:pt>
    <dgm:pt modelId="{034B2824-2184-439E-8C6F-7D5EF6781FD6}" type="pres">
      <dgm:prSet presAssocID="{01EDCD30-F2C3-4648-8A3B-CC61A290A5E4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AB7F015E-483D-4B13-8D5B-6FA7127B95D8}" type="presOf" srcId="{2B2E4DB7-8925-420B-8AF3-CAACAD563EE5}" destId="{2B7F6027-3E54-403C-93D6-B6F0149369A4}" srcOrd="0" destOrd="0" presId="urn:microsoft.com/office/officeart/2005/8/layout/lProcess3"/>
    <dgm:cxn modelId="{5777333D-2722-413B-8B16-2F7D48A7822B}" type="presOf" srcId="{99887A12-F564-424A-A468-1EADEF5DC934}" destId="{6AEEAA8A-DED4-4079-8E13-58067E5BD749}" srcOrd="0" destOrd="0" presId="urn:microsoft.com/office/officeart/2005/8/layout/lProcess3"/>
    <dgm:cxn modelId="{F1A0B63C-ED85-4182-A13D-3C25CEDAA65B}" type="presOf" srcId="{C45566A4-D3EF-4B5C-97B2-D1670CE42502}" destId="{91A30CAB-D161-48DD-946F-08DD34A3C903}" srcOrd="0" destOrd="0" presId="urn:microsoft.com/office/officeart/2005/8/layout/lProcess3"/>
    <dgm:cxn modelId="{1B42C757-A8EE-4677-9DD4-03048AE1B082}" type="presOf" srcId="{8A25F2FD-B7C4-4DF0-ABFB-4B74C5BA3D87}" destId="{5D5342EF-AC89-4BEE-99B3-EBC207ABACEC}" srcOrd="0" destOrd="0" presId="urn:microsoft.com/office/officeart/2005/8/layout/lProcess3"/>
    <dgm:cxn modelId="{E46AECFD-25A7-4A11-90A2-27BB2D5663D4}" srcId="{8A25F2FD-B7C4-4DF0-ABFB-4B74C5BA3D87}" destId="{01EDCD30-F2C3-4648-8A3B-CC61A290A5E4}" srcOrd="0" destOrd="0" parTransId="{D59CC8B1-628D-438F-AEA2-95F267B090ED}" sibTransId="{EBDD8523-2E4A-4C0B-B74D-F0F132D13617}"/>
    <dgm:cxn modelId="{4D46B41B-E161-45D5-930C-903CB737C595}" srcId="{184423C3-968B-4286-BD90-EB4D7EA96E9A}" destId="{99887A12-F564-424A-A468-1EADEF5DC934}" srcOrd="0" destOrd="0" parTransId="{69C6D80A-A331-4DFB-9F7E-4FBF032CC8AC}" sibTransId="{211318AA-E85B-4D1E-B8FB-485028E9BC99}"/>
    <dgm:cxn modelId="{D8828DBE-EC04-47D5-A4D9-2F13FAE565E3}" type="presOf" srcId="{184423C3-968B-4286-BD90-EB4D7EA96E9A}" destId="{C38B952C-46EA-42A4-BF0F-EC33E0C0EBD2}" srcOrd="0" destOrd="0" presId="urn:microsoft.com/office/officeart/2005/8/layout/lProcess3"/>
    <dgm:cxn modelId="{7E39BE25-B839-4550-96EE-6575C96C24CD}" srcId="{34B3941A-BFF0-4036-9325-2FAE5CAF52BE}" destId="{8A25F2FD-B7C4-4DF0-ABFB-4B74C5BA3D87}" srcOrd="2" destOrd="0" parTransId="{5E699C63-E0A6-4AC3-A018-1CC014AEBF82}" sibTransId="{406C8CE7-78DE-41E9-B202-D5ABF3786E7F}"/>
    <dgm:cxn modelId="{0E008754-5102-4FFD-B8E6-64852E5A9675}" type="presOf" srcId="{01EDCD30-F2C3-4648-8A3B-CC61A290A5E4}" destId="{034B2824-2184-439E-8C6F-7D5EF6781FD6}" srcOrd="0" destOrd="0" presId="urn:microsoft.com/office/officeart/2005/8/layout/lProcess3"/>
    <dgm:cxn modelId="{A761B89D-F854-489E-A1D8-5DD2C55EDA43}" srcId="{34B3941A-BFF0-4036-9325-2FAE5CAF52BE}" destId="{82A387A4-7F07-4C36-9004-94F506A6612E}" srcOrd="1" destOrd="0" parTransId="{918D87DB-33B8-4D44-B02A-F469D97EFA79}" sibTransId="{39685929-7249-4C65-922E-424D52E84411}"/>
    <dgm:cxn modelId="{2C92A9A4-7749-4E45-A40E-C9C04C4182D2}" srcId="{184423C3-968B-4286-BD90-EB4D7EA96E9A}" destId="{2B2E4DB7-8925-420B-8AF3-CAACAD563EE5}" srcOrd="1" destOrd="0" parTransId="{76CBB46A-C410-4C47-88BF-AFD578790454}" sibTransId="{7F7EF3A8-0267-4E28-8603-6344587B5877}"/>
    <dgm:cxn modelId="{C978682A-7860-4272-ADB1-3005CCAB3298}" type="presOf" srcId="{34B3941A-BFF0-4036-9325-2FAE5CAF52BE}" destId="{D2B75203-229C-45C1-869D-F6E28982B1F3}" srcOrd="0" destOrd="0" presId="urn:microsoft.com/office/officeart/2005/8/layout/lProcess3"/>
    <dgm:cxn modelId="{6C65713C-B8CD-4454-A04E-DD88EF20A1CD}" type="presOf" srcId="{82A387A4-7F07-4C36-9004-94F506A6612E}" destId="{4C99C1BD-5640-4659-A5DD-EDC7C8C89A1F}" srcOrd="0" destOrd="0" presId="urn:microsoft.com/office/officeart/2005/8/layout/lProcess3"/>
    <dgm:cxn modelId="{47426CB9-9FEF-4733-8A65-B2AFDB6A97A5}" srcId="{82A387A4-7F07-4C36-9004-94F506A6612E}" destId="{8733EB28-2354-4A4E-BE6C-E8BB65D0F9F9}" srcOrd="1" destOrd="0" parTransId="{9F5BBD0B-7A0D-456E-9AFB-354899F9FAC4}" sibTransId="{6F707E5A-B4C2-45DB-B994-27E621376226}"/>
    <dgm:cxn modelId="{5561CB37-F27B-4F2B-80FF-A979EB61D721}" srcId="{34B3941A-BFF0-4036-9325-2FAE5CAF52BE}" destId="{184423C3-968B-4286-BD90-EB4D7EA96E9A}" srcOrd="0" destOrd="0" parTransId="{E0EF0C9B-BE0F-46F2-90DF-3C39310CE5A9}" sibTransId="{4E106346-4344-40CE-BA64-01C1973A14CF}"/>
    <dgm:cxn modelId="{6CFE15A4-21CA-4D25-9238-F7EEE0F087A6}" srcId="{82A387A4-7F07-4C36-9004-94F506A6612E}" destId="{C45566A4-D3EF-4B5C-97B2-D1670CE42502}" srcOrd="0" destOrd="0" parTransId="{0A2779A0-EF21-455F-BD5A-921044CA8686}" sibTransId="{96833C6B-38D2-4036-935A-4B7678808FA0}"/>
    <dgm:cxn modelId="{788ED735-EC6E-45D4-B7F6-66229A6AA040}" type="presOf" srcId="{8733EB28-2354-4A4E-BE6C-E8BB65D0F9F9}" destId="{C621D44D-F1E3-4C47-B749-E48C84BE053D}" srcOrd="0" destOrd="0" presId="urn:microsoft.com/office/officeart/2005/8/layout/lProcess3"/>
    <dgm:cxn modelId="{CA1B3B06-34B9-41F1-BD62-A277AA3F9E1E}" type="presParOf" srcId="{D2B75203-229C-45C1-869D-F6E28982B1F3}" destId="{C42505D1-E3DD-4B16-9C19-FA21B9EEF2E4}" srcOrd="0" destOrd="0" presId="urn:microsoft.com/office/officeart/2005/8/layout/lProcess3"/>
    <dgm:cxn modelId="{1F4A3357-149B-497B-AFFC-561BBBF132FF}" type="presParOf" srcId="{C42505D1-E3DD-4B16-9C19-FA21B9EEF2E4}" destId="{C38B952C-46EA-42A4-BF0F-EC33E0C0EBD2}" srcOrd="0" destOrd="0" presId="urn:microsoft.com/office/officeart/2005/8/layout/lProcess3"/>
    <dgm:cxn modelId="{64B90411-77C0-45BF-B162-11EB0D842EDC}" type="presParOf" srcId="{C42505D1-E3DD-4B16-9C19-FA21B9EEF2E4}" destId="{6151055C-1361-40E9-873E-823069429B49}" srcOrd="1" destOrd="0" presId="urn:microsoft.com/office/officeart/2005/8/layout/lProcess3"/>
    <dgm:cxn modelId="{5CA7C289-9EF1-4EF1-8930-CBE97D65A178}" type="presParOf" srcId="{C42505D1-E3DD-4B16-9C19-FA21B9EEF2E4}" destId="{6AEEAA8A-DED4-4079-8E13-58067E5BD749}" srcOrd="2" destOrd="0" presId="urn:microsoft.com/office/officeart/2005/8/layout/lProcess3"/>
    <dgm:cxn modelId="{4D3D6F76-222C-43A2-AA77-9031522F4E4A}" type="presParOf" srcId="{C42505D1-E3DD-4B16-9C19-FA21B9EEF2E4}" destId="{78EAAB0B-F1BC-4A88-8ABE-EDBD93812030}" srcOrd="3" destOrd="0" presId="urn:microsoft.com/office/officeart/2005/8/layout/lProcess3"/>
    <dgm:cxn modelId="{4B61E5D4-E8CF-49B7-86DC-F2080F2E07D4}" type="presParOf" srcId="{C42505D1-E3DD-4B16-9C19-FA21B9EEF2E4}" destId="{2B7F6027-3E54-403C-93D6-B6F0149369A4}" srcOrd="4" destOrd="0" presId="urn:microsoft.com/office/officeart/2005/8/layout/lProcess3"/>
    <dgm:cxn modelId="{E3C45095-F954-4364-9A46-F8A139C3DAF7}" type="presParOf" srcId="{D2B75203-229C-45C1-869D-F6E28982B1F3}" destId="{908EE0A2-55A2-46AD-99DA-C3D787A56BC3}" srcOrd="1" destOrd="0" presId="urn:microsoft.com/office/officeart/2005/8/layout/lProcess3"/>
    <dgm:cxn modelId="{3F472858-CEF3-4021-A4D3-CBCA1A28553A}" type="presParOf" srcId="{D2B75203-229C-45C1-869D-F6E28982B1F3}" destId="{CCDFA7AB-8E57-4E38-BD77-E5255FE1490B}" srcOrd="2" destOrd="0" presId="urn:microsoft.com/office/officeart/2005/8/layout/lProcess3"/>
    <dgm:cxn modelId="{C2E62CC3-DD68-4AEB-B2F4-979753EDA54A}" type="presParOf" srcId="{CCDFA7AB-8E57-4E38-BD77-E5255FE1490B}" destId="{4C99C1BD-5640-4659-A5DD-EDC7C8C89A1F}" srcOrd="0" destOrd="0" presId="urn:microsoft.com/office/officeart/2005/8/layout/lProcess3"/>
    <dgm:cxn modelId="{49BB444F-3711-4180-804A-DE60A8F5F5A4}" type="presParOf" srcId="{CCDFA7AB-8E57-4E38-BD77-E5255FE1490B}" destId="{4410C232-0CE5-4142-AC2F-3A5BB59BA0D8}" srcOrd="1" destOrd="0" presId="urn:microsoft.com/office/officeart/2005/8/layout/lProcess3"/>
    <dgm:cxn modelId="{FF50BD96-2E68-4272-BA18-804C6E4C0153}" type="presParOf" srcId="{CCDFA7AB-8E57-4E38-BD77-E5255FE1490B}" destId="{91A30CAB-D161-48DD-946F-08DD34A3C903}" srcOrd="2" destOrd="0" presId="urn:microsoft.com/office/officeart/2005/8/layout/lProcess3"/>
    <dgm:cxn modelId="{265745AF-94BC-4FD9-8D1A-830B1A056790}" type="presParOf" srcId="{CCDFA7AB-8E57-4E38-BD77-E5255FE1490B}" destId="{B2D3F88A-3027-4E57-8095-EE7F0B3EA7DB}" srcOrd="3" destOrd="0" presId="urn:microsoft.com/office/officeart/2005/8/layout/lProcess3"/>
    <dgm:cxn modelId="{14E5E941-8267-45EE-AE85-107D6174BC7B}" type="presParOf" srcId="{CCDFA7AB-8E57-4E38-BD77-E5255FE1490B}" destId="{C621D44D-F1E3-4C47-B749-E48C84BE053D}" srcOrd="4" destOrd="0" presId="urn:microsoft.com/office/officeart/2005/8/layout/lProcess3"/>
    <dgm:cxn modelId="{B3C0818E-889B-40CC-89AE-957E7250EDB0}" type="presParOf" srcId="{D2B75203-229C-45C1-869D-F6E28982B1F3}" destId="{00013232-B1B2-4170-AB03-9C10F9C58CB8}" srcOrd="3" destOrd="0" presId="urn:microsoft.com/office/officeart/2005/8/layout/lProcess3"/>
    <dgm:cxn modelId="{12485B05-08E1-4FB2-8E1A-B8358BA106E8}" type="presParOf" srcId="{D2B75203-229C-45C1-869D-F6E28982B1F3}" destId="{C898A127-E597-4C15-9C1F-57CC16A1ECEC}" srcOrd="4" destOrd="0" presId="urn:microsoft.com/office/officeart/2005/8/layout/lProcess3"/>
    <dgm:cxn modelId="{6CEB3025-892F-4F0E-B54A-96DF95273B0B}" type="presParOf" srcId="{C898A127-E597-4C15-9C1F-57CC16A1ECEC}" destId="{5D5342EF-AC89-4BEE-99B3-EBC207ABACEC}" srcOrd="0" destOrd="0" presId="urn:microsoft.com/office/officeart/2005/8/layout/lProcess3"/>
    <dgm:cxn modelId="{76F2C249-ABE2-4633-8E3B-DC703359EAFF}" type="presParOf" srcId="{C898A127-E597-4C15-9C1F-57CC16A1ECEC}" destId="{9B60287F-FB55-4C37-984A-C9D77223A159}" srcOrd="1" destOrd="0" presId="urn:microsoft.com/office/officeart/2005/8/layout/lProcess3"/>
    <dgm:cxn modelId="{6BBDFF7D-CA6F-4BEE-A5B8-E9B042072081}" type="presParOf" srcId="{C898A127-E597-4C15-9C1F-57CC16A1ECEC}" destId="{034B2824-2184-439E-8C6F-7D5EF6781FD6}" srcOrd="2" destOrd="0" presId="urn:microsoft.com/office/officeart/2005/8/layout/l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9D7D6-9B11-493D-89FE-A4568003D343}" type="doc">
      <dgm:prSet loTypeId="urn:microsoft.com/office/officeart/2005/8/layout/hierarchy4" loCatId="list" qsTypeId="urn:microsoft.com/office/officeart/2005/8/quickstyle/3d7" qsCatId="3D" csTypeId="urn:microsoft.com/office/officeart/2005/8/colors/accent4_5" csCatId="accent4" phldr="1"/>
      <dgm:spPr/>
      <dgm:t>
        <a:bodyPr/>
        <a:lstStyle/>
        <a:p>
          <a:pPr rtl="1"/>
          <a:endParaRPr lang="ar-JO"/>
        </a:p>
      </dgm:t>
    </dgm:pt>
    <dgm:pt modelId="{D08BE270-D0CD-45F3-A1BF-7968BEF8BF65}">
      <dgm:prSet phldrT="[Text]"/>
      <dgm:spPr/>
      <dgm:t>
        <a:bodyPr/>
        <a:lstStyle/>
        <a:p>
          <a:pPr rtl="1"/>
          <a:r>
            <a:rPr lang="ar-JO" dirty="0" smtClean="0"/>
            <a:t>موقع معركة مؤتة</a:t>
          </a:r>
          <a:endParaRPr lang="ar-JO" dirty="0"/>
        </a:p>
      </dgm:t>
    </dgm:pt>
    <dgm:pt modelId="{6AD72E69-3780-4E38-B701-BC2A6347A40F}" type="parTrans" cxnId="{8AF62457-D752-4EBF-9B2B-368D50C23DE8}">
      <dgm:prSet/>
      <dgm:spPr/>
      <dgm:t>
        <a:bodyPr/>
        <a:lstStyle/>
        <a:p>
          <a:pPr rtl="1"/>
          <a:endParaRPr lang="ar-JO"/>
        </a:p>
      </dgm:t>
    </dgm:pt>
    <dgm:pt modelId="{1BE0BC03-9C21-4A4A-976F-7BFBA0068DA8}" type="sibTrans" cxnId="{8AF62457-D752-4EBF-9B2B-368D50C23DE8}">
      <dgm:prSet/>
      <dgm:spPr/>
      <dgm:t>
        <a:bodyPr/>
        <a:lstStyle/>
        <a:p>
          <a:pPr rtl="1"/>
          <a:endParaRPr lang="ar-JO"/>
        </a:p>
      </dgm:t>
    </dgm:pt>
    <dgm:pt modelId="{51E40853-B8CC-4EBF-BE62-2D191B306010}">
      <dgm:prSet phldrT="[Text]" custT="1"/>
      <dgm:spPr/>
      <dgm:t>
        <a:bodyPr/>
        <a:lstStyle/>
        <a:p>
          <a:pPr rtl="1"/>
          <a:r>
            <a:rPr lang="ar-JO" sz="4400" dirty="0" smtClean="0"/>
            <a:t>مقام الخضر عليه السلام</a:t>
          </a:r>
          <a:endParaRPr lang="ar-JO" sz="4400" dirty="0"/>
        </a:p>
      </dgm:t>
    </dgm:pt>
    <dgm:pt modelId="{81796BA3-BEC7-4513-B1B1-E00B5BFC778D}" type="parTrans" cxnId="{323C2E3D-7DFE-48AC-87E7-B0D95825FE92}">
      <dgm:prSet/>
      <dgm:spPr/>
      <dgm:t>
        <a:bodyPr/>
        <a:lstStyle/>
        <a:p>
          <a:pPr rtl="1"/>
          <a:endParaRPr lang="ar-JO"/>
        </a:p>
      </dgm:t>
    </dgm:pt>
    <dgm:pt modelId="{10BAF3E3-AEF5-4CCE-959E-3EDBCF2CAAF1}" type="sibTrans" cxnId="{323C2E3D-7DFE-48AC-87E7-B0D95825FE92}">
      <dgm:prSet/>
      <dgm:spPr/>
      <dgm:t>
        <a:bodyPr/>
        <a:lstStyle/>
        <a:p>
          <a:pPr rtl="1"/>
          <a:endParaRPr lang="ar-JO"/>
        </a:p>
      </dgm:t>
    </dgm:pt>
    <dgm:pt modelId="{93D6A319-600E-4324-A64D-907AA2440B5C}">
      <dgm:prSet phldrT="[Text]"/>
      <dgm:spPr/>
      <dgm:t>
        <a:bodyPr/>
        <a:lstStyle/>
        <a:p>
          <a:pPr rtl="1"/>
          <a:r>
            <a:rPr lang="ar-JO" dirty="0" smtClean="0"/>
            <a:t>ضريح الصحابي عبدالله </a:t>
          </a:r>
          <a:r>
            <a:rPr lang="ar-JO" smtClean="0"/>
            <a:t>بن رواحة رضي الله عنه</a:t>
          </a:r>
          <a:endParaRPr lang="ar-JO" dirty="0"/>
        </a:p>
      </dgm:t>
    </dgm:pt>
    <dgm:pt modelId="{0C06A186-3167-4BEA-9BDF-B7F162F26D9C}" type="parTrans" cxnId="{EBDD5077-9E19-4380-B9B9-E1E969CDBFF6}">
      <dgm:prSet/>
      <dgm:spPr/>
      <dgm:t>
        <a:bodyPr/>
        <a:lstStyle/>
        <a:p>
          <a:pPr rtl="1"/>
          <a:endParaRPr lang="ar-JO"/>
        </a:p>
      </dgm:t>
    </dgm:pt>
    <dgm:pt modelId="{86ACDB05-9446-49EF-BB9B-DEB2FCF1010B}" type="sibTrans" cxnId="{EBDD5077-9E19-4380-B9B9-E1E969CDBFF6}">
      <dgm:prSet/>
      <dgm:spPr/>
      <dgm:t>
        <a:bodyPr/>
        <a:lstStyle/>
        <a:p>
          <a:pPr rtl="1"/>
          <a:endParaRPr lang="ar-JO"/>
        </a:p>
      </dgm:t>
    </dgm:pt>
    <dgm:pt modelId="{24334EE5-157D-4236-B4FA-D4C21F50D62A}">
      <dgm:prSet phldrT="[Text]"/>
      <dgm:spPr/>
      <dgm:t>
        <a:bodyPr/>
        <a:lstStyle/>
        <a:p>
          <a:pPr rtl="1"/>
          <a:r>
            <a:rPr lang="ar-JO" dirty="0" smtClean="0"/>
            <a:t>ضريح الصحابي جعفر بن أبي طالب رضي الله عنه</a:t>
          </a:r>
          <a:endParaRPr lang="ar-JO" dirty="0"/>
        </a:p>
      </dgm:t>
    </dgm:pt>
    <dgm:pt modelId="{9CB53FAE-FB0F-45D8-A7F1-4A94FD4CF721}" type="parTrans" cxnId="{4B2479B3-E4FC-41F6-B3BE-3288FF7274AF}">
      <dgm:prSet/>
      <dgm:spPr/>
      <dgm:t>
        <a:bodyPr/>
        <a:lstStyle/>
        <a:p>
          <a:pPr rtl="1"/>
          <a:endParaRPr lang="ar-JO"/>
        </a:p>
      </dgm:t>
    </dgm:pt>
    <dgm:pt modelId="{110F5EC1-37E3-4E8E-ABB7-DF3611ACE6BF}" type="sibTrans" cxnId="{4B2479B3-E4FC-41F6-B3BE-3288FF7274AF}">
      <dgm:prSet/>
      <dgm:spPr/>
      <dgm:t>
        <a:bodyPr/>
        <a:lstStyle/>
        <a:p>
          <a:pPr rtl="1"/>
          <a:endParaRPr lang="ar-JO"/>
        </a:p>
      </dgm:t>
    </dgm:pt>
    <dgm:pt modelId="{92BCF17F-FBD3-46C2-8D1F-52E3968D9C42}">
      <dgm:prSet phldrT="[Text]" custT="1"/>
      <dgm:spPr/>
      <dgm:t>
        <a:bodyPr/>
        <a:lstStyle/>
        <a:p>
          <a:pPr rtl="1"/>
          <a:r>
            <a:rPr lang="ar-JO" sz="3200" dirty="0" smtClean="0"/>
            <a:t>مقام النبي نوح عليه السلام</a:t>
          </a:r>
          <a:endParaRPr lang="ar-JO" sz="3200" dirty="0"/>
        </a:p>
      </dgm:t>
    </dgm:pt>
    <dgm:pt modelId="{ADC74BF4-A72B-4DD2-A52B-4D5D5B64557C}" type="parTrans" cxnId="{0BCADE5B-D8BA-435E-8773-93E39683A5D6}">
      <dgm:prSet/>
      <dgm:spPr/>
      <dgm:t>
        <a:bodyPr/>
        <a:lstStyle/>
        <a:p>
          <a:pPr rtl="1"/>
          <a:endParaRPr lang="ar-JO"/>
        </a:p>
      </dgm:t>
    </dgm:pt>
    <dgm:pt modelId="{FB2D144B-81A0-4A4C-8D4D-8E5B876D63F6}" type="sibTrans" cxnId="{0BCADE5B-D8BA-435E-8773-93E39683A5D6}">
      <dgm:prSet/>
      <dgm:spPr/>
      <dgm:t>
        <a:bodyPr/>
        <a:lstStyle/>
        <a:p>
          <a:pPr rtl="1"/>
          <a:endParaRPr lang="ar-JO"/>
        </a:p>
      </dgm:t>
    </dgm:pt>
    <dgm:pt modelId="{FD15609D-A129-4157-ADA2-8A06DAD30B94}">
      <dgm:prSet phldrT="[Text]" custT="1"/>
      <dgm:spPr/>
      <dgm:t>
        <a:bodyPr/>
        <a:lstStyle/>
        <a:p>
          <a:pPr rtl="1"/>
          <a:r>
            <a:rPr lang="ar-JO" sz="2800" dirty="0" smtClean="0"/>
            <a:t>ضريح الصحابي زيد بن حارثة رضي الله عنه</a:t>
          </a:r>
          <a:endParaRPr lang="ar-JO" sz="2800" dirty="0"/>
        </a:p>
      </dgm:t>
    </dgm:pt>
    <dgm:pt modelId="{D4B0528C-B92D-4FA8-BF3B-291193B51271}" type="parTrans" cxnId="{94FE1491-D9A1-4475-A980-B8D5C1AAA8FD}">
      <dgm:prSet/>
      <dgm:spPr/>
      <dgm:t>
        <a:bodyPr/>
        <a:lstStyle/>
        <a:p>
          <a:pPr rtl="1"/>
          <a:endParaRPr lang="ar-JO"/>
        </a:p>
      </dgm:t>
    </dgm:pt>
    <dgm:pt modelId="{5C3E074C-6905-4EE1-B243-F16EB5E0E98D}" type="sibTrans" cxnId="{94FE1491-D9A1-4475-A980-B8D5C1AAA8FD}">
      <dgm:prSet/>
      <dgm:spPr/>
      <dgm:t>
        <a:bodyPr/>
        <a:lstStyle/>
        <a:p>
          <a:pPr rtl="1"/>
          <a:endParaRPr lang="ar-JO"/>
        </a:p>
      </dgm:t>
    </dgm:pt>
    <dgm:pt modelId="{360772A4-2D7C-461C-AFB9-CA6758CCDA56}" type="pres">
      <dgm:prSet presAssocID="{3C99D7D6-9B11-493D-89FE-A4568003D34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B2E21C83-2D1F-4ED6-8478-9963FA8BF917}" type="pres">
      <dgm:prSet presAssocID="{D08BE270-D0CD-45F3-A1BF-7968BEF8BF65}" presName="vertOne" presStyleCnt="0"/>
      <dgm:spPr/>
      <dgm:t>
        <a:bodyPr/>
        <a:lstStyle/>
        <a:p>
          <a:pPr rtl="1"/>
          <a:endParaRPr lang="ar-JO"/>
        </a:p>
      </dgm:t>
    </dgm:pt>
    <dgm:pt modelId="{6C7ADEBC-958D-4CCF-AD49-E5C9BED9E098}" type="pres">
      <dgm:prSet presAssocID="{D08BE270-D0CD-45F3-A1BF-7968BEF8BF6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1A034F34-914F-428D-AD16-0525BB622FCA}" type="pres">
      <dgm:prSet presAssocID="{D08BE270-D0CD-45F3-A1BF-7968BEF8BF65}" presName="parTransOne" presStyleCnt="0"/>
      <dgm:spPr/>
      <dgm:t>
        <a:bodyPr/>
        <a:lstStyle/>
        <a:p>
          <a:pPr rtl="1"/>
          <a:endParaRPr lang="ar-JO"/>
        </a:p>
      </dgm:t>
    </dgm:pt>
    <dgm:pt modelId="{C0A63D13-89F4-4457-983F-1036EA4279F6}" type="pres">
      <dgm:prSet presAssocID="{D08BE270-D0CD-45F3-A1BF-7968BEF8BF65}" presName="horzOne" presStyleCnt="0"/>
      <dgm:spPr/>
      <dgm:t>
        <a:bodyPr/>
        <a:lstStyle/>
        <a:p>
          <a:pPr rtl="1"/>
          <a:endParaRPr lang="ar-JO"/>
        </a:p>
      </dgm:t>
    </dgm:pt>
    <dgm:pt modelId="{452C2105-9A7E-4C3D-9458-A055B773A351}" type="pres">
      <dgm:prSet presAssocID="{51E40853-B8CC-4EBF-BE62-2D191B306010}" presName="vertTwo" presStyleCnt="0"/>
      <dgm:spPr/>
      <dgm:t>
        <a:bodyPr/>
        <a:lstStyle/>
        <a:p>
          <a:pPr rtl="1"/>
          <a:endParaRPr lang="ar-JO"/>
        </a:p>
      </dgm:t>
    </dgm:pt>
    <dgm:pt modelId="{1A35248C-26B1-4BBA-91C6-839706795068}" type="pres">
      <dgm:prSet presAssocID="{51E40853-B8CC-4EBF-BE62-2D191B30601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E5C50A39-FCE6-4758-AB2B-E922370E20BC}" type="pres">
      <dgm:prSet presAssocID="{51E40853-B8CC-4EBF-BE62-2D191B306010}" presName="parTransTwo" presStyleCnt="0"/>
      <dgm:spPr/>
      <dgm:t>
        <a:bodyPr/>
        <a:lstStyle/>
        <a:p>
          <a:pPr rtl="1"/>
          <a:endParaRPr lang="ar-JO"/>
        </a:p>
      </dgm:t>
    </dgm:pt>
    <dgm:pt modelId="{929CD4D4-7282-475F-A729-0EE401FB9D92}" type="pres">
      <dgm:prSet presAssocID="{51E40853-B8CC-4EBF-BE62-2D191B306010}" presName="horzTwo" presStyleCnt="0"/>
      <dgm:spPr/>
      <dgm:t>
        <a:bodyPr/>
        <a:lstStyle/>
        <a:p>
          <a:pPr rtl="1"/>
          <a:endParaRPr lang="ar-JO"/>
        </a:p>
      </dgm:t>
    </dgm:pt>
    <dgm:pt modelId="{515C8525-E886-4277-BAB1-BFF198D8CA48}" type="pres">
      <dgm:prSet presAssocID="{93D6A319-600E-4324-A64D-907AA2440B5C}" presName="vertThree" presStyleCnt="0"/>
      <dgm:spPr/>
      <dgm:t>
        <a:bodyPr/>
        <a:lstStyle/>
        <a:p>
          <a:pPr rtl="1"/>
          <a:endParaRPr lang="ar-JO"/>
        </a:p>
      </dgm:t>
    </dgm:pt>
    <dgm:pt modelId="{797B14EF-0E57-40F1-8732-B557F34E7A28}" type="pres">
      <dgm:prSet presAssocID="{93D6A319-600E-4324-A64D-907AA2440B5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7D99710B-F272-4D98-8DF3-0D4960FD87BA}" type="pres">
      <dgm:prSet presAssocID="{93D6A319-600E-4324-A64D-907AA2440B5C}" presName="horzThree" presStyleCnt="0"/>
      <dgm:spPr/>
      <dgm:t>
        <a:bodyPr/>
        <a:lstStyle/>
        <a:p>
          <a:pPr rtl="1"/>
          <a:endParaRPr lang="ar-JO"/>
        </a:p>
      </dgm:t>
    </dgm:pt>
    <dgm:pt modelId="{2D7B6E5F-9F31-4E6A-8489-9182EC602FCE}" type="pres">
      <dgm:prSet presAssocID="{86ACDB05-9446-49EF-BB9B-DEB2FCF1010B}" presName="sibSpaceThree" presStyleCnt="0"/>
      <dgm:spPr/>
      <dgm:t>
        <a:bodyPr/>
        <a:lstStyle/>
        <a:p>
          <a:pPr rtl="1"/>
          <a:endParaRPr lang="ar-JO"/>
        </a:p>
      </dgm:t>
    </dgm:pt>
    <dgm:pt modelId="{13BAA25C-34ED-4743-9705-FB847D513297}" type="pres">
      <dgm:prSet presAssocID="{24334EE5-157D-4236-B4FA-D4C21F50D62A}" presName="vertThree" presStyleCnt="0"/>
      <dgm:spPr/>
      <dgm:t>
        <a:bodyPr/>
        <a:lstStyle/>
        <a:p>
          <a:pPr rtl="1"/>
          <a:endParaRPr lang="ar-JO"/>
        </a:p>
      </dgm:t>
    </dgm:pt>
    <dgm:pt modelId="{FE919E29-1FA5-478F-B8E9-9E9F85C08EB3}" type="pres">
      <dgm:prSet presAssocID="{24334EE5-157D-4236-B4FA-D4C21F50D62A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867227C1-B2C1-49DD-99D7-9D6E30BED49E}" type="pres">
      <dgm:prSet presAssocID="{24334EE5-157D-4236-B4FA-D4C21F50D62A}" presName="horzThree" presStyleCnt="0"/>
      <dgm:spPr/>
      <dgm:t>
        <a:bodyPr/>
        <a:lstStyle/>
        <a:p>
          <a:pPr rtl="1"/>
          <a:endParaRPr lang="ar-JO"/>
        </a:p>
      </dgm:t>
    </dgm:pt>
    <dgm:pt modelId="{F7834B3C-62D1-437E-AB09-ADCD719C52E2}" type="pres">
      <dgm:prSet presAssocID="{10BAF3E3-AEF5-4CCE-959E-3EDBCF2CAAF1}" presName="sibSpaceTwo" presStyleCnt="0"/>
      <dgm:spPr/>
      <dgm:t>
        <a:bodyPr/>
        <a:lstStyle/>
        <a:p>
          <a:pPr rtl="1"/>
          <a:endParaRPr lang="ar-JO"/>
        </a:p>
      </dgm:t>
    </dgm:pt>
    <dgm:pt modelId="{E27BA254-8908-471A-8D15-89CC3155F8B9}" type="pres">
      <dgm:prSet presAssocID="{92BCF17F-FBD3-46C2-8D1F-52E3968D9C42}" presName="vertTwo" presStyleCnt="0"/>
      <dgm:spPr/>
      <dgm:t>
        <a:bodyPr/>
        <a:lstStyle/>
        <a:p>
          <a:pPr rtl="1"/>
          <a:endParaRPr lang="ar-JO"/>
        </a:p>
      </dgm:t>
    </dgm:pt>
    <dgm:pt modelId="{7082C676-54C1-448A-AB8B-11813316637A}" type="pres">
      <dgm:prSet presAssocID="{92BCF17F-FBD3-46C2-8D1F-52E3968D9C4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50FDC46D-D881-43D6-A17B-AD1F3135966D}" type="pres">
      <dgm:prSet presAssocID="{92BCF17F-FBD3-46C2-8D1F-52E3968D9C42}" presName="parTransTwo" presStyleCnt="0"/>
      <dgm:spPr/>
      <dgm:t>
        <a:bodyPr/>
        <a:lstStyle/>
        <a:p>
          <a:pPr rtl="1"/>
          <a:endParaRPr lang="ar-JO"/>
        </a:p>
      </dgm:t>
    </dgm:pt>
    <dgm:pt modelId="{1DBDD8E0-ADA8-46FF-AF23-A8E71F96B392}" type="pres">
      <dgm:prSet presAssocID="{92BCF17F-FBD3-46C2-8D1F-52E3968D9C42}" presName="horzTwo" presStyleCnt="0"/>
      <dgm:spPr/>
      <dgm:t>
        <a:bodyPr/>
        <a:lstStyle/>
        <a:p>
          <a:pPr rtl="1"/>
          <a:endParaRPr lang="ar-JO"/>
        </a:p>
      </dgm:t>
    </dgm:pt>
    <dgm:pt modelId="{7DC7817D-804D-4647-A78B-C647DA1573FC}" type="pres">
      <dgm:prSet presAssocID="{FD15609D-A129-4157-ADA2-8A06DAD30B94}" presName="vertThree" presStyleCnt="0"/>
      <dgm:spPr/>
      <dgm:t>
        <a:bodyPr/>
        <a:lstStyle/>
        <a:p>
          <a:pPr rtl="1"/>
          <a:endParaRPr lang="ar-JO"/>
        </a:p>
      </dgm:t>
    </dgm:pt>
    <dgm:pt modelId="{1F9C12D9-43E8-4358-9E21-33E839DA55A9}" type="pres">
      <dgm:prSet presAssocID="{FD15609D-A129-4157-ADA2-8A06DAD30B9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AAF02CA3-1177-420B-A075-E48FB310A177}" type="pres">
      <dgm:prSet presAssocID="{FD15609D-A129-4157-ADA2-8A06DAD30B94}" presName="horzThree" presStyleCnt="0"/>
      <dgm:spPr/>
      <dgm:t>
        <a:bodyPr/>
        <a:lstStyle/>
        <a:p>
          <a:pPr rtl="1"/>
          <a:endParaRPr lang="ar-JO"/>
        </a:p>
      </dgm:t>
    </dgm:pt>
  </dgm:ptLst>
  <dgm:cxnLst>
    <dgm:cxn modelId="{5FB8E2D0-975F-491A-BE3E-6A3AAC4155D9}" type="presOf" srcId="{FD15609D-A129-4157-ADA2-8A06DAD30B94}" destId="{1F9C12D9-43E8-4358-9E21-33E839DA55A9}" srcOrd="0" destOrd="0" presId="urn:microsoft.com/office/officeart/2005/8/layout/hierarchy4"/>
    <dgm:cxn modelId="{DCA4322C-426E-4DCF-8BA4-E3ED77D2DC3F}" type="presOf" srcId="{24334EE5-157D-4236-B4FA-D4C21F50D62A}" destId="{FE919E29-1FA5-478F-B8E9-9E9F85C08EB3}" srcOrd="0" destOrd="0" presId="urn:microsoft.com/office/officeart/2005/8/layout/hierarchy4"/>
    <dgm:cxn modelId="{EBDD5077-9E19-4380-B9B9-E1E969CDBFF6}" srcId="{51E40853-B8CC-4EBF-BE62-2D191B306010}" destId="{93D6A319-600E-4324-A64D-907AA2440B5C}" srcOrd="0" destOrd="0" parTransId="{0C06A186-3167-4BEA-9BDF-B7F162F26D9C}" sibTransId="{86ACDB05-9446-49EF-BB9B-DEB2FCF1010B}"/>
    <dgm:cxn modelId="{32B5DEFA-6685-46B5-AB27-E3D2FF25D581}" type="presOf" srcId="{D08BE270-D0CD-45F3-A1BF-7968BEF8BF65}" destId="{6C7ADEBC-958D-4CCF-AD49-E5C9BED9E098}" srcOrd="0" destOrd="0" presId="urn:microsoft.com/office/officeart/2005/8/layout/hierarchy4"/>
    <dgm:cxn modelId="{0BCADE5B-D8BA-435E-8773-93E39683A5D6}" srcId="{D08BE270-D0CD-45F3-A1BF-7968BEF8BF65}" destId="{92BCF17F-FBD3-46C2-8D1F-52E3968D9C42}" srcOrd="1" destOrd="0" parTransId="{ADC74BF4-A72B-4DD2-A52B-4D5D5B64557C}" sibTransId="{FB2D144B-81A0-4A4C-8D4D-8E5B876D63F6}"/>
    <dgm:cxn modelId="{B80B2CAA-CC58-484D-BA0E-F76DD744482F}" type="presOf" srcId="{93D6A319-600E-4324-A64D-907AA2440B5C}" destId="{797B14EF-0E57-40F1-8732-B557F34E7A28}" srcOrd="0" destOrd="0" presId="urn:microsoft.com/office/officeart/2005/8/layout/hierarchy4"/>
    <dgm:cxn modelId="{323C2E3D-7DFE-48AC-87E7-B0D95825FE92}" srcId="{D08BE270-D0CD-45F3-A1BF-7968BEF8BF65}" destId="{51E40853-B8CC-4EBF-BE62-2D191B306010}" srcOrd="0" destOrd="0" parTransId="{81796BA3-BEC7-4513-B1B1-E00B5BFC778D}" sibTransId="{10BAF3E3-AEF5-4CCE-959E-3EDBCF2CAAF1}"/>
    <dgm:cxn modelId="{94FE1491-D9A1-4475-A980-B8D5C1AAA8FD}" srcId="{92BCF17F-FBD3-46C2-8D1F-52E3968D9C42}" destId="{FD15609D-A129-4157-ADA2-8A06DAD30B94}" srcOrd="0" destOrd="0" parTransId="{D4B0528C-B92D-4FA8-BF3B-291193B51271}" sibTransId="{5C3E074C-6905-4EE1-B243-F16EB5E0E98D}"/>
    <dgm:cxn modelId="{1ED37805-07B5-4865-815E-684C002AA10F}" type="presOf" srcId="{92BCF17F-FBD3-46C2-8D1F-52E3968D9C42}" destId="{7082C676-54C1-448A-AB8B-11813316637A}" srcOrd="0" destOrd="0" presId="urn:microsoft.com/office/officeart/2005/8/layout/hierarchy4"/>
    <dgm:cxn modelId="{8AF62457-D752-4EBF-9B2B-368D50C23DE8}" srcId="{3C99D7D6-9B11-493D-89FE-A4568003D343}" destId="{D08BE270-D0CD-45F3-A1BF-7968BEF8BF65}" srcOrd="0" destOrd="0" parTransId="{6AD72E69-3780-4E38-B701-BC2A6347A40F}" sibTransId="{1BE0BC03-9C21-4A4A-976F-7BFBA0068DA8}"/>
    <dgm:cxn modelId="{2C820BF5-4D8B-44F4-B4B2-6B75E0E964EA}" type="presOf" srcId="{3C99D7D6-9B11-493D-89FE-A4568003D343}" destId="{360772A4-2D7C-461C-AFB9-CA6758CCDA56}" srcOrd="0" destOrd="0" presId="urn:microsoft.com/office/officeart/2005/8/layout/hierarchy4"/>
    <dgm:cxn modelId="{4B2479B3-E4FC-41F6-B3BE-3288FF7274AF}" srcId="{51E40853-B8CC-4EBF-BE62-2D191B306010}" destId="{24334EE5-157D-4236-B4FA-D4C21F50D62A}" srcOrd="1" destOrd="0" parTransId="{9CB53FAE-FB0F-45D8-A7F1-4A94FD4CF721}" sibTransId="{110F5EC1-37E3-4E8E-ABB7-DF3611ACE6BF}"/>
    <dgm:cxn modelId="{24926464-9B41-4C59-81B2-81151BA20E4F}" type="presOf" srcId="{51E40853-B8CC-4EBF-BE62-2D191B306010}" destId="{1A35248C-26B1-4BBA-91C6-839706795068}" srcOrd="0" destOrd="0" presId="urn:microsoft.com/office/officeart/2005/8/layout/hierarchy4"/>
    <dgm:cxn modelId="{A4CFF12C-65BF-474A-A6D0-23C5B4B98064}" type="presParOf" srcId="{360772A4-2D7C-461C-AFB9-CA6758CCDA56}" destId="{B2E21C83-2D1F-4ED6-8478-9963FA8BF917}" srcOrd="0" destOrd="0" presId="urn:microsoft.com/office/officeart/2005/8/layout/hierarchy4"/>
    <dgm:cxn modelId="{D1965A17-A890-47A7-B476-5DE85BAE8AD9}" type="presParOf" srcId="{B2E21C83-2D1F-4ED6-8478-9963FA8BF917}" destId="{6C7ADEBC-958D-4CCF-AD49-E5C9BED9E098}" srcOrd="0" destOrd="0" presId="urn:microsoft.com/office/officeart/2005/8/layout/hierarchy4"/>
    <dgm:cxn modelId="{6DFBFB33-7F2A-4D85-A0F4-8E67A5B5CB52}" type="presParOf" srcId="{B2E21C83-2D1F-4ED6-8478-9963FA8BF917}" destId="{1A034F34-914F-428D-AD16-0525BB622FCA}" srcOrd="1" destOrd="0" presId="urn:microsoft.com/office/officeart/2005/8/layout/hierarchy4"/>
    <dgm:cxn modelId="{D053A743-13C4-454C-AD81-CD19AF58B699}" type="presParOf" srcId="{B2E21C83-2D1F-4ED6-8478-9963FA8BF917}" destId="{C0A63D13-89F4-4457-983F-1036EA4279F6}" srcOrd="2" destOrd="0" presId="urn:microsoft.com/office/officeart/2005/8/layout/hierarchy4"/>
    <dgm:cxn modelId="{0F2248D2-345D-468B-A1D8-8126C82CCECC}" type="presParOf" srcId="{C0A63D13-89F4-4457-983F-1036EA4279F6}" destId="{452C2105-9A7E-4C3D-9458-A055B773A351}" srcOrd="0" destOrd="0" presId="urn:microsoft.com/office/officeart/2005/8/layout/hierarchy4"/>
    <dgm:cxn modelId="{B9E93236-EE15-4B36-8974-0F55630B591A}" type="presParOf" srcId="{452C2105-9A7E-4C3D-9458-A055B773A351}" destId="{1A35248C-26B1-4BBA-91C6-839706795068}" srcOrd="0" destOrd="0" presId="urn:microsoft.com/office/officeart/2005/8/layout/hierarchy4"/>
    <dgm:cxn modelId="{417246C7-F5E1-439C-B088-CB3B9533C617}" type="presParOf" srcId="{452C2105-9A7E-4C3D-9458-A055B773A351}" destId="{E5C50A39-FCE6-4758-AB2B-E922370E20BC}" srcOrd="1" destOrd="0" presId="urn:microsoft.com/office/officeart/2005/8/layout/hierarchy4"/>
    <dgm:cxn modelId="{1D0A20B0-9B8C-45D1-A4A2-2FD7AC5F6558}" type="presParOf" srcId="{452C2105-9A7E-4C3D-9458-A055B773A351}" destId="{929CD4D4-7282-475F-A729-0EE401FB9D92}" srcOrd="2" destOrd="0" presId="urn:microsoft.com/office/officeart/2005/8/layout/hierarchy4"/>
    <dgm:cxn modelId="{CC161284-928A-4486-B6C1-1373A985B884}" type="presParOf" srcId="{929CD4D4-7282-475F-A729-0EE401FB9D92}" destId="{515C8525-E886-4277-BAB1-BFF198D8CA48}" srcOrd="0" destOrd="0" presId="urn:microsoft.com/office/officeart/2005/8/layout/hierarchy4"/>
    <dgm:cxn modelId="{100F68D4-4121-477D-8EFF-6AA9533F6DDB}" type="presParOf" srcId="{515C8525-E886-4277-BAB1-BFF198D8CA48}" destId="{797B14EF-0E57-40F1-8732-B557F34E7A28}" srcOrd="0" destOrd="0" presId="urn:microsoft.com/office/officeart/2005/8/layout/hierarchy4"/>
    <dgm:cxn modelId="{DD24C4AF-ADFF-469F-A50C-44AAC9122A4D}" type="presParOf" srcId="{515C8525-E886-4277-BAB1-BFF198D8CA48}" destId="{7D99710B-F272-4D98-8DF3-0D4960FD87BA}" srcOrd="1" destOrd="0" presId="urn:microsoft.com/office/officeart/2005/8/layout/hierarchy4"/>
    <dgm:cxn modelId="{E930831B-B7F2-4FED-B87E-E2EA4642C188}" type="presParOf" srcId="{929CD4D4-7282-475F-A729-0EE401FB9D92}" destId="{2D7B6E5F-9F31-4E6A-8489-9182EC602FCE}" srcOrd="1" destOrd="0" presId="urn:microsoft.com/office/officeart/2005/8/layout/hierarchy4"/>
    <dgm:cxn modelId="{BA119AF5-5BF7-403A-B000-42899FB757B3}" type="presParOf" srcId="{929CD4D4-7282-475F-A729-0EE401FB9D92}" destId="{13BAA25C-34ED-4743-9705-FB847D513297}" srcOrd="2" destOrd="0" presId="urn:microsoft.com/office/officeart/2005/8/layout/hierarchy4"/>
    <dgm:cxn modelId="{B1C9741D-4915-40CA-8439-749D32B0BBA6}" type="presParOf" srcId="{13BAA25C-34ED-4743-9705-FB847D513297}" destId="{FE919E29-1FA5-478F-B8E9-9E9F85C08EB3}" srcOrd="0" destOrd="0" presId="urn:microsoft.com/office/officeart/2005/8/layout/hierarchy4"/>
    <dgm:cxn modelId="{53399A3A-54B9-46A8-A53E-389095977F2B}" type="presParOf" srcId="{13BAA25C-34ED-4743-9705-FB847D513297}" destId="{867227C1-B2C1-49DD-99D7-9D6E30BED49E}" srcOrd="1" destOrd="0" presId="urn:microsoft.com/office/officeart/2005/8/layout/hierarchy4"/>
    <dgm:cxn modelId="{463F2313-F7B4-43CC-8199-92C1896CDDF8}" type="presParOf" srcId="{C0A63D13-89F4-4457-983F-1036EA4279F6}" destId="{F7834B3C-62D1-437E-AB09-ADCD719C52E2}" srcOrd="1" destOrd="0" presId="urn:microsoft.com/office/officeart/2005/8/layout/hierarchy4"/>
    <dgm:cxn modelId="{138A5694-3E5E-474E-A160-5589055EF022}" type="presParOf" srcId="{C0A63D13-89F4-4457-983F-1036EA4279F6}" destId="{E27BA254-8908-471A-8D15-89CC3155F8B9}" srcOrd="2" destOrd="0" presId="urn:microsoft.com/office/officeart/2005/8/layout/hierarchy4"/>
    <dgm:cxn modelId="{6E5D934C-784E-4AF7-86BB-7132FA970F44}" type="presParOf" srcId="{E27BA254-8908-471A-8D15-89CC3155F8B9}" destId="{7082C676-54C1-448A-AB8B-11813316637A}" srcOrd="0" destOrd="0" presId="urn:microsoft.com/office/officeart/2005/8/layout/hierarchy4"/>
    <dgm:cxn modelId="{239DDDB1-8086-4F25-9EB1-EB34A69CC45D}" type="presParOf" srcId="{E27BA254-8908-471A-8D15-89CC3155F8B9}" destId="{50FDC46D-D881-43D6-A17B-AD1F3135966D}" srcOrd="1" destOrd="0" presId="urn:microsoft.com/office/officeart/2005/8/layout/hierarchy4"/>
    <dgm:cxn modelId="{979F8623-8975-45E8-BB33-98D840959C4E}" type="presParOf" srcId="{E27BA254-8908-471A-8D15-89CC3155F8B9}" destId="{1DBDD8E0-ADA8-46FF-AF23-A8E71F96B392}" srcOrd="2" destOrd="0" presId="urn:microsoft.com/office/officeart/2005/8/layout/hierarchy4"/>
    <dgm:cxn modelId="{49AD50E5-A6B0-4F95-8AEC-C010217D43A9}" type="presParOf" srcId="{1DBDD8E0-ADA8-46FF-AF23-A8E71F96B392}" destId="{7DC7817D-804D-4647-A78B-C647DA1573FC}" srcOrd="0" destOrd="0" presId="urn:microsoft.com/office/officeart/2005/8/layout/hierarchy4"/>
    <dgm:cxn modelId="{F3EF4D11-236D-42DE-8687-2E818E7D0AAB}" type="presParOf" srcId="{7DC7817D-804D-4647-A78B-C647DA1573FC}" destId="{1F9C12D9-43E8-4358-9E21-33E839DA55A9}" srcOrd="0" destOrd="0" presId="urn:microsoft.com/office/officeart/2005/8/layout/hierarchy4"/>
    <dgm:cxn modelId="{AE4EA8D0-2746-435D-A8F2-BE6B0495771B}" type="presParOf" srcId="{7DC7817D-804D-4647-A78B-C647DA1573FC}" destId="{AAF02CA3-1177-420B-A075-E48FB310A177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D22642-9DD5-4476-A81E-28A77C4A0F9A}" type="doc">
      <dgm:prSet loTypeId="urn:microsoft.com/office/officeart/2005/8/layout/vList6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1C5347D0-F826-495A-B2C5-BA6B7AF6B737}">
      <dgm:prSet phldrT="[Text]" custT="1"/>
      <dgm:spPr/>
      <dgm:t>
        <a:bodyPr/>
        <a:lstStyle/>
        <a:p>
          <a:pPr rtl="1"/>
          <a:r>
            <a:rPr lang="ar-JO" sz="2400" dirty="0" smtClean="0"/>
            <a:t>الطبيب أبو الفرج بن موفق بن إسحاق القف ( توفي عام 685هجري ) .</a:t>
          </a:r>
          <a:endParaRPr lang="ar-JO" sz="2400" dirty="0"/>
        </a:p>
      </dgm:t>
    </dgm:pt>
    <dgm:pt modelId="{25F53D86-9E39-44A9-B7C5-2055939712E1}" type="parTrans" cxnId="{3E14D4B6-17CB-4A8F-8E3C-9C4BCCF65739}">
      <dgm:prSet/>
      <dgm:spPr/>
      <dgm:t>
        <a:bodyPr/>
        <a:lstStyle/>
        <a:p>
          <a:pPr rtl="1"/>
          <a:endParaRPr lang="ar-JO"/>
        </a:p>
      </dgm:t>
    </dgm:pt>
    <dgm:pt modelId="{949690E9-E49D-442A-BFDA-02C5C1298048}" type="sibTrans" cxnId="{3E14D4B6-17CB-4A8F-8E3C-9C4BCCF65739}">
      <dgm:prSet/>
      <dgm:spPr/>
      <dgm:t>
        <a:bodyPr/>
        <a:lstStyle/>
        <a:p>
          <a:pPr rtl="1"/>
          <a:endParaRPr lang="ar-JO"/>
        </a:p>
      </dgm:t>
    </dgm:pt>
    <dgm:pt modelId="{0A52356D-26D3-46FE-BE06-F0A4BA37D018}">
      <dgm:prSet phldrT="[Text]" custT="1"/>
      <dgm:spPr/>
      <dgm:t>
        <a:bodyPr/>
        <a:lstStyle/>
        <a:p>
          <a:pPr rtl="1"/>
          <a:r>
            <a:rPr lang="ar-JO" sz="1800" dirty="0" smtClean="0"/>
            <a:t>ولد في الكرك وتلقى علومه فيها وفي دمشق ، ولما أتم تحصيله في العلوم الطبية درس الطب في قلعة عجلون ثم في قلعة دمشق ، وترك مجموعة من المؤلفات منها : كتاب ( الشافي في الطب ) و( مقالة في حفظ الصحة ) و( العمدة في صناعة الجراح ) و( شرح الفصول لأبقراط ) .</a:t>
          </a:r>
          <a:endParaRPr lang="ar-JO" sz="1800" dirty="0"/>
        </a:p>
      </dgm:t>
    </dgm:pt>
    <dgm:pt modelId="{6DBEBD09-CAA3-468B-B681-508477BB3D1C}" type="parTrans" cxnId="{B94FA06C-4F0B-478C-8383-FC82C70F1057}">
      <dgm:prSet/>
      <dgm:spPr/>
      <dgm:t>
        <a:bodyPr/>
        <a:lstStyle/>
        <a:p>
          <a:pPr rtl="1"/>
          <a:endParaRPr lang="ar-JO"/>
        </a:p>
      </dgm:t>
    </dgm:pt>
    <dgm:pt modelId="{9928772B-0EB4-4B00-899E-50D39375BC0D}" type="sibTrans" cxnId="{B94FA06C-4F0B-478C-8383-FC82C70F1057}">
      <dgm:prSet/>
      <dgm:spPr/>
      <dgm:t>
        <a:bodyPr/>
        <a:lstStyle/>
        <a:p>
          <a:pPr rtl="1"/>
          <a:endParaRPr lang="ar-JO"/>
        </a:p>
      </dgm:t>
    </dgm:pt>
    <dgm:pt modelId="{3B690803-88CE-4B1B-AEC0-A7A19295A004}">
      <dgm:prSet phldrT="[Text]" phldr="1"/>
      <dgm:spPr/>
      <dgm:t>
        <a:bodyPr/>
        <a:lstStyle/>
        <a:p>
          <a:pPr rtl="1"/>
          <a:endParaRPr lang="ar-JO" sz="5200" dirty="0"/>
        </a:p>
      </dgm:t>
    </dgm:pt>
    <dgm:pt modelId="{7E70B551-4268-477A-A809-D47338D97292}" type="parTrans" cxnId="{6F954DFC-A93E-422D-BB7A-AC798B6CB0D8}">
      <dgm:prSet/>
      <dgm:spPr/>
      <dgm:t>
        <a:bodyPr/>
        <a:lstStyle/>
        <a:p>
          <a:pPr rtl="1"/>
          <a:endParaRPr lang="ar-JO"/>
        </a:p>
      </dgm:t>
    </dgm:pt>
    <dgm:pt modelId="{373AE347-F286-4261-8940-42C95BDC933A}" type="sibTrans" cxnId="{6F954DFC-A93E-422D-BB7A-AC798B6CB0D8}">
      <dgm:prSet/>
      <dgm:spPr/>
      <dgm:t>
        <a:bodyPr/>
        <a:lstStyle/>
        <a:p>
          <a:pPr rtl="1"/>
          <a:endParaRPr lang="ar-JO"/>
        </a:p>
      </dgm:t>
    </dgm:pt>
    <dgm:pt modelId="{050303D2-6162-4DCD-93B0-010B3CFC03E0}">
      <dgm:prSet phldrT="[Text]" custT="1"/>
      <dgm:spPr/>
      <dgm:t>
        <a:bodyPr/>
        <a:lstStyle/>
        <a:p>
          <a:pPr rtl="1"/>
          <a:r>
            <a:rPr lang="ar-JO" sz="2800" dirty="0" smtClean="0"/>
            <a:t>ابراهيم ابن عبد الرحمن بن محمد بن إسماعيل بن المجد الكركي ( توفي عام 922 هجري ) .</a:t>
          </a:r>
          <a:endParaRPr lang="ar-JO" sz="2800" dirty="0"/>
        </a:p>
      </dgm:t>
    </dgm:pt>
    <dgm:pt modelId="{D05A05DC-53A3-4E4E-81B9-58BDABC7E199}" type="parTrans" cxnId="{9A88A6EF-FA09-4C57-A2B7-58DA41FDADDD}">
      <dgm:prSet/>
      <dgm:spPr/>
      <dgm:t>
        <a:bodyPr/>
        <a:lstStyle/>
        <a:p>
          <a:pPr rtl="1"/>
          <a:endParaRPr lang="ar-JO"/>
        </a:p>
      </dgm:t>
    </dgm:pt>
    <dgm:pt modelId="{ECCCF2A9-05AA-4369-BEE4-1D6F5D8C8396}" type="sibTrans" cxnId="{9A88A6EF-FA09-4C57-A2B7-58DA41FDADDD}">
      <dgm:prSet/>
      <dgm:spPr/>
      <dgm:t>
        <a:bodyPr/>
        <a:lstStyle/>
        <a:p>
          <a:pPr rtl="1"/>
          <a:endParaRPr lang="ar-JO"/>
        </a:p>
      </dgm:t>
    </dgm:pt>
    <dgm:pt modelId="{528CF3E1-94BE-46AB-AE8F-AA507E02F866}">
      <dgm:prSet phldrT="[Text]" custT="1"/>
      <dgm:spPr/>
      <dgm:t>
        <a:bodyPr/>
        <a:lstStyle/>
        <a:p>
          <a:pPr rtl="1"/>
          <a:r>
            <a:rPr lang="ar-JO" sz="1800" dirty="0" smtClean="0"/>
            <a:t>حفظ القرآن الكريم وألفية ابن مالكٍ ، وأخذ العلم على شيوخ عصره كابن حجرٍ العسقلاني ، وبرع في القراءة والتفسير وعلوم الحديث والفقه واللغة العربية والمعاني والبيان والمنطق ، وتولى التدريس في العديد من مدارس القاهرة والجامع الأزهر وتولى قضاء الحنفية بالقاهرة . من كتبه فتاوى مبوبة وفيض المولى الكريم .</a:t>
          </a:r>
          <a:endParaRPr lang="ar-JO" sz="1800" dirty="0"/>
        </a:p>
      </dgm:t>
    </dgm:pt>
    <dgm:pt modelId="{0507098C-3B12-4FC0-A7DA-5C00952821B2}" type="parTrans" cxnId="{3B5AB7C7-540A-412A-9DF8-E6EF9B6A65FB}">
      <dgm:prSet/>
      <dgm:spPr/>
      <dgm:t>
        <a:bodyPr/>
        <a:lstStyle/>
        <a:p>
          <a:pPr rtl="1"/>
          <a:endParaRPr lang="ar-JO"/>
        </a:p>
      </dgm:t>
    </dgm:pt>
    <dgm:pt modelId="{A7DAB896-6639-455B-8F59-5C62AD2A6016}" type="sibTrans" cxnId="{3B5AB7C7-540A-412A-9DF8-E6EF9B6A65FB}">
      <dgm:prSet/>
      <dgm:spPr/>
      <dgm:t>
        <a:bodyPr/>
        <a:lstStyle/>
        <a:p>
          <a:pPr rtl="1"/>
          <a:endParaRPr lang="ar-JO"/>
        </a:p>
      </dgm:t>
    </dgm:pt>
    <dgm:pt modelId="{FE4C5D30-ABE5-47F8-933B-DAD906134282}">
      <dgm:prSet phldrT="[Text]" phldr="1"/>
      <dgm:spPr/>
      <dgm:t>
        <a:bodyPr/>
        <a:lstStyle/>
        <a:p>
          <a:pPr rtl="1"/>
          <a:endParaRPr lang="ar-JO" sz="5100" dirty="0"/>
        </a:p>
      </dgm:t>
    </dgm:pt>
    <dgm:pt modelId="{0019A6E3-7986-410A-B455-3D198CBCF54D}" type="parTrans" cxnId="{EE0767A2-4A4D-4829-A3C7-6C2E31D2957C}">
      <dgm:prSet/>
      <dgm:spPr/>
      <dgm:t>
        <a:bodyPr/>
        <a:lstStyle/>
        <a:p>
          <a:pPr rtl="1"/>
          <a:endParaRPr lang="ar-JO"/>
        </a:p>
      </dgm:t>
    </dgm:pt>
    <dgm:pt modelId="{1D587379-F2DB-4094-A397-FAE6E572803E}" type="sibTrans" cxnId="{EE0767A2-4A4D-4829-A3C7-6C2E31D2957C}">
      <dgm:prSet/>
      <dgm:spPr/>
      <dgm:t>
        <a:bodyPr/>
        <a:lstStyle/>
        <a:p>
          <a:pPr rtl="1"/>
          <a:endParaRPr lang="ar-JO"/>
        </a:p>
      </dgm:t>
    </dgm:pt>
    <dgm:pt modelId="{916D5D18-8730-440C-8872-CAC192C02410}" type="pres">
      <dgm:prSet presAssocID="{D4D22642-9DD5-4476-A81E-28A77C4A0F9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JO"/>
        </a:p>
      </dgm:t>
    </dgm:pt>
    <dgm:pt modelId="{258D51DE-D4DC-46D8-9F2B-9629EA70DFB0}" type="pres">
      <dgm:prSet presAssocID="{1C5347D0-F826-495A-B2C5-BA6B7AF6B737}" presName="linNode" presStyleCnt="0"/>
      <dgm:spPr/>
      <dgm:t>
        <a:bodyPr/>
        <a:lstStyle/>
        <a:p>
          <a:pPr rtl="1"/>
          <a:endParaRPr lang="ar-JO"/>
        </a:p>
      </dgm:t>
    </dgm:pt>
    <dgm:pt modelId="{AE7DD9A7-228C-4278-A3A5-302563EDB450}" type="pres">
      <dgm:prSet presAssocID="{1C5347D0-F826-495A-B2C5-BA6B7AF6B737}" presName="parentShp" presStyleLbl="node1" presStyleIdx="0" presStyleCnt="2" custScaleX="100756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8DD546A5-EDE3-4C5A-ACF0-05BC45D90B0F}" type="pres">
      <dgm:prSet presAssocID="{1C5347D0-F826-495A-B2C5-BA6B7AF6B737}" presName="childShp" presStyleLbl="bgAccFollowNode1" presStyleIdx="0" presStyleCnt="2" custScaleX="118585" custScaleY="116701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B91DBFDC-1202-4361-95D8-1DA863B52E9D}" type="pres">
      <dgm:prSet presAssocID="{949690E9-E49D-442A-BFDA-02C5C1298048}" presName="spacing" presStyleCnt="0"/>
      <dgm:spPr/>
      <dgm:t>
        <a:bodyPr/>
        <a:lstStyle/>
        <a:p>
          <a:pPr rtl="1"/>
          <a:endParaRPr lang="ar-JO"/>
        </a:p>
      </dgm:t>
    </dgm:pt>
    <dgm:pt modelId="{66FE3122-46A2-474F-BA0A-B9EFCB0585D0}" type="pres">
      <dgm:prSet presAssocID="{050303D2-6162-4DCD-93B0-010B3CFC03E0}" presName="linNode" presStyleCnt="0"/>
      <dgm:spPr/>
      <dgm:t>
        <a:bodyPr/>
        <a:lstStyle/>
        <a:p>
          <a:pPr rtl="1"/>
          <a:endParaRPr lang="ar-JO"/>
        </a:p>
      </dgm:t>
    </dgm:pt>
    <dgm:pt modelId="{5155D752-9D3A-47F8-B044-AFDFCF11F3CE}" type="pres">
      <dgm:prSet presAssocID="{050303D2-6162-4DCD-93B0-010B3CFC03E0}" presName="parentShp" presStyleLbl="node1" presStyleIdx="1" presStyleCnt="2" custScaleX="87473" custLinFactNeighborX="-1447" custLinFactNeighborY="27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4438522E-CE14-47C4-8A6A-26964E0C730E}" type="pres">
      <dgm:prSet presAssocID="{050303D2-6162-4DCD-93B0-010B3CFC03E0}" presName="childShp" presStyleLbl="bgAccFollowNode1" presStyleIdx="1" presStyleCnt="2" custScaleX="109534" custScaleY="118819" custLinFactNeighborX="5164" custLinFactNeighborY="-615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3B5AB7C7-540A-412A-9DF8-E6EF9B6A65FB}" srcId="{050303D2-6162-4DCD-93B0-010B3CFC03E0}" destId="{528CF3E1-94BE-46AB-AE8F-AA507E02F866}" srcOrd="0" destOrd="0" parTransId="{0507098C-3B12-4FC0-A7DA-5C00952821B2}" sibTransId="{A7DAB896-6639-455B-8F59-5C62AD2A6016}"/>
    <dgm:cxn modelId="{9A88A6EF-FA09-4C57-A2B7-58DA41FDADDD}" srcId="{D4D22642-9DD5-4476-A81E-28A77C4A0F9A}" destId="{050303D2-6162-4DCD-93B0-010B3CFC03E0}" srcOrd="1" destOrd="0" parTransId="{D05A05DC-53A3-4E4E-81B9-58BDABC7E199}" sibTransId="{ECCCF2A9-05AA-4369-BEE4-1D6F5D8C8396}"/>
    <dgm:cxn modelId="{84923AAD-6E25-4887-8447-21B5040C6004}" type="presOf" srcId="{FE4C5D30-ABE5-47F8-933B-DAD906134282}" destId="{4438522E-CE14-47C4-8A6A-26964E0C730E}" srcOrd="0" destOrd="1" presId="urn:microsoft.com/office/officeart/2005/8/layout/vList6"/>
    <dgm:cxn modelId="{3E14D4B6-17CB-4A8F-8E3C-9C4BCCF65739}" srcId="{D4D22642-9DD5-4476-A81E-28A77C4A0F9A}" destId="{1C5347D0-F826-495A-B2C5-BA6B7AF6B737}" srcOrd="0" destOrd="0" parTransId="{25F53D86-9E39-44A9-B7C5-2055939712E1}" sibTransId="{949690E9-E49D-442A-BFDA-02C5C1298048}"/>
    <dgm:cxn modelId="{C50637DE-043D-4F11-A7C5-2A3C1E76257D}" type="presOf" srcId="{0A52356D-26D3-46FE-BE06-F0A4BA37D018}" destId="{8DD546A5-EDE3-4C5A-ACF0-05BC45D90B0F}" srcOrd="0" destOrd="0" presId="urn:microsoft.com/office/officeart/2005/8/layout/vList6"/>
    <dgm:cxn modelId="{AFE581C6-0C9B-4F34-8F96-1B64E8409EEC}" type="presOf" srcId="{D4D22642-9DD5-4476-A81E-28A77C4A0F9A}" destId="{916D5D18-8730-440C-8872-CAC192C02410}" srcOrd="0" destOrd="0" presId="urn:microsoft.com/office/officeart/2005/8/layout/vList6"/>
    <dgm:cxn modelId="{5AFC7574-8D36-43AA-9C93-3370BBA3F05D}" type="presOf" srcId="{050303D2-6162-4DCD-93B0-010B3CFC03E0}" destId="{5155D752-9D3A-47F8-B044-AFDFCF11F3CE}" srcOrd="0" destOrd="0" presId="urn:microsoft.com/office/officeart/2005/8/layout/vList6"/>
    <dgm:cxn modelId="{63CB91E6-5FF2-4F62-84F7-009248CEE37E}" type="presOf" srcId="{3B690803-88CE-4B1B-AEC0-A7A19295A004}" destId="{8DD546A5-EDE3-4C5A-ACF0-05BC45D90B0F}" srcOrd="0" destOrd="1" presId="urn:microsoft.com/office/officeart/2005/8/layout/vList6"/>
    <dgm:cxn modelId="{EE0767A2-4A4D-4829-A3C7-6C2E31D2957C}" srcId="{050303D2-6162-4DCD-93B0-010B3CFC03E0}" destId="{FE4C5D30-ABE5-47F8-933B-DAD906134282}" srcOrd="1" destOrd="0" parTransId="{0019A6E3-7986-410A-B455-3D198CBCF54D}" sibTransId="{1D587379-F2DB-4094-A397-FAE6E572803E}"/>
    <dgm:cxn modelId="{6F954DFC-A93E-422D-BB7A-AC798B6CB0D8}" srcId="{1C5347D0-F826-495A-B2C5-BA6B7AF6B737}" destId="{3B690803-88CE-4B1B-AEC0-A7A19295A004}" srcOrd="1" destOrd="0" parTransId="{7E70B551-4268-477A-A809-D47338D97292}" sibTransId="{373AE347-F286-4261-8940-42C95BDC933A}"/>
    <dgm:cxn modelId="{B94FA06C-4F0B-478C-8383-FC82C70F1057}" srcId="{1C5347D0-F826-495A-B2C5-BA6B7AF6B737}" destId="{0A52356D-26D3-46FE-BE06-F0A4BA37D018}" srcOrd="0" destOrd="0" parTransId="{6DBEBD09-CAA3-468B-B681-508477BB3D1C}" sibTransId="{9928772B-0EB4-4B00-899E-50D39375BC0D}"/>
    <dgm:cxn modelId="{855E9F5F-C246-425A-9D00-71BE308A1FD1}" type="presOf" srcId="{1C5347D0-F826-495A-B2C5-BA6B7AF6B737}" destId="{AE7DD9A7-228C-4278-A3A5-302563EDB450}" srcOrd="0" destOrd="0" presId="urn:microsoft.com/office/officeart/2005/8/layout/vList6"/>
    <dgm:cxn modelId="{DC34028C-E568-41E0-A0A5-A93C626B54AC}" type="presOf" srcId="{528CF3E1-94BE-46AB-AE8F-AA507E02F866}" destId="{4438522E-CE14-47C4-8A6A-26964E0C730E}" srcOrd="0" destOrd="0" presId="urn:microsoft.com/office/officeart/2005/8/layout/vList6"/>
    <dgm:cxn modelId="{B3B43C75-1116-4EF0-818D-BDA4CABF9875}" type="presParOf" srcId="{916D5D18-8730-440C-8872-CAC192C02410}" destId="{258D51DE-D4DC-46D8-9F2B-9629EA70DFB0}" srcOrd="0" destOrd="0" presId="urn:microsoft.com/office/officeart/2005/8/layout/vList6"/>
    <dgm:cxn modelId="{131F0454-46D2-4EE6-B08A-A20F1ACECD72}" type="presParOf" srcId="{258D51DE-D4DC-46D8-9F2B-9629EA70DFB0}" destId="{AE7DD9A7-228C-4278-A3A5-302563EDB450}" srcOrd="0" destOrd="0" presId="urn:microsoft.com/office/officeart/2005/8/layout/vList6"/>
    <dgm:cxn modelId="{1820A1E3-A364-420F-B239-A65A4DFB3726}" type="presParOf" srcId="{258D51DE-D4DC-46D8-9F2B-9629EA70DFB0}" destId="{8DD546A5-EDE3-4C5A-ACF0-05BC45D90B0F}" srcOrd="1" destOrd="0" presId="urn:microsoft.com/office/officeart/2005/8/layout/vList6"/>
    <dgm:cxn modelId="{9ED96561-5153-49F3-9134-2066936456EA}" type="presParOf" srcId="{916D5D18-8730-440C-8872-CAC192C02410}" destId="{B91DBFDC-1202-4361-95D8-1DA863B52E9D}" srcOrd="1" destOrd="0" presId="urn:microsoft.com/office/officeart/2005/8/layout/vList6"/>
    <dgm:cxn modelId="{9F90957D-F615-4E09-88A2-7BAE4695AD31}" type="presParOf" srcId="{916D5D18-8730-440C-8872-CAC192C02410}" destId="{66FE3122-46A2-474F-BA0A-B9EFCB0585D0}" srcOrd="2" destOrd="0" presId="urn:microsoft.com/office/officeart/2005/8/layout/vList6"/>
    <dgm:cxn modelId="{1D186AC9-145F-48FA-A3A5-6C92D35589A9}" type="presParOf" srcId="{66FE3122-46A2-474F-BA0A-B9EFCB0585D0}" destId="{5155D752-9D3A-47F8-B044-AFDFCF11F3CE}" srcOrd="0" destOrd="0" presId="urn:microsoft.com/office/officeart/2005/8/layout/vList6"/>
    <dgm:cxn modelId="{A788A393-A7CA-4EFE-AF97-ED362B147526}" type="presParOf" srcId="{66FE3122-46A2-474F-BA0A-B9EFCB0585D0}" destId="{4438522E-CE14-47C4-8A6A-26964E0C730E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E4CCCF-6190-45CD-A7A5-285A4ACA912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1DBBE6-40EF-42E2-9EE1-F6B0701924F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BBE6-40EF-42E2-9EE1-F6B0701924FA}" type="slidenum">
              <a:rPr lang="ar-JO" smtClean="0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7D07A-B7D8-4645-BB65-15A7B363D765}" type="datetimeFigureOut">
              <a:rPr lang="ar-JO" smtClean="0"/>
              <a:pPr/>
              <a:t>06/08/1438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901B0-7650-4C56-B992-52436634712C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13" Type="http://schemas.openxmlformats.org/officeDocument/2006/relationships/image" Target="../media/image27.gif"/><Relationship Id="rId3" Type="http://schemas.openxmlformats.org/officeDocument/2006/relationships/audio" Target="../media/audio4.wav"/><Relationship Id="rId7" Type="http://schemas.openxmlformats.org/officeDocument/2006/relationships/image" Target="../media/image21.gif"/><Relationship Id="rId12" Type="http://schemas.openxmlformats.org/officeDocument/2006/relationships/image" Target="../media/image2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gif"/><Relationship Id="rId5" Type="http://schemas.openxmlformats.org/officeDocument/2006/relationships/image" Target="../media/image19.gif"/><Relationship Id="rId10" Type="http://schemas.openxmlformats.org/officeDocument/2006/relationships/image" Target="../media/image24.gif"/><Relationship Id="rId4" Type="http://schemas.openxmlformats.org/officeDocument/2006/relationships/image" Target="../media/image18.gif"/><Relationship Id="rId9" Type="http://schemas.openxmlformats.org/officeDocument/2006/relationships/image" Target="../media/image23.gif"/><Relationship Id="rId14" Type="http://schemas.openxmlformats.org/officeDocument/2006/relationships/image" Target="../media/image2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3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JO" dirty="0" smtClean="0">
                <a:solidFill>
                  <a:srgbClr val="FF0000"/>
                </a:solidFill>
              </a:rPr>
              <a:t>بسم الله الرحمن الرحيم 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9144000" cy="3429024"/>
          </a:xfrm>
          <a:blipFill>
            <a:blip r:embed="rId3"/>
            <a:tile tx="0" ty="0" sx="100000" sy="100000" flip="none" algn="tl"/>
          </a:blipFill>
          <a:ln>
            <a:noFill/>
            <a:prstDash val="sysDot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JO" sz="23900" dirty="0" smtClean="0">
                <a:solidFill>
                  <a:srgbClr val="002060"/>
                </a:solidFill>
              </a:rPr>
              <a:t>   الكرك</a:t>
            </a:r>
            <a:endParaRPr lang="ar-JO" sz="23900" dirty="0">
              <a:solidFill>
                <a:srgbClr val="002060"/>
              </a:solidFill>
            </a:endParaRPr>
          </a:p>
        </p:txBody>
      </p:sp>
      <p:sp>
        <p:nvSpPr>
          <p:cNvPr id="21" name="Heart 20"/>
          <p:cNvSpPr/>
          <p:nvPr/>
        </p:nvSpPr>
        <p:spPr>
          <a:xfrm>
            <a:off x="7072330" y="285728"/>
            <a:ext cx="928694" cy="857256"/>
          </a:xfrm>
          <a:prstGeom prst="heart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2" name="Heart 21"/>
          <p:cNvSpPr/>
          <p:nvPr/>
        </p:nvSpPr>
        <p:spPr>
          <a:xfrm>
            <a:off x="1285852" y="285728"/>
            <a:ext cx="928694" cy="857256"/>
          </a:xfrm>
          <a:prstGeom prst="heart">
            <a:avLst/>
          </a:prstGeom>
        </p:spPr>
        <p:style>
          <a:lnRef idx="0">
            <a:schemeClr val="accent3"/>
          </a:lnRef>
          <a:fillRef idx="1003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8" name="Heart 17"/>
          <p:cNvSpPr/>
          <p:nvPr/>
        </p:nvSpPr>
        <p:spPr>
          <a:xfrm>
            <a:off x="7786710" y="4714884"/>
            <a:ext cx="1071570" cy="928694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Heart 7"/>
          <p:cNvSpPr/>
          <p:nvPr/>
        </p:nvSpPr>
        <p:spPr>
          <a:xfrm>
            <a:off x="7786710" y="5786454"/>
            <a:ext cx="1071570" cy="928694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Heart 8"/>
          <p:cNvSpPr/>
          <p:nvPr/>
        </p:nvSpPr>
        <p:spPr>
          <a:xfrm>
            <a:off x="6143636" y="5214950"/>
            <a:ext cx="1428760" cy="1285884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86644" cy="1143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JO" b="1" i="1" dirty="0" smtClean="0"/>
              <a:t>رابعًا: التطور التاريخي والحضاري .</a:t>
            </a:r>
            <a:endParaRPr lang="ar-JO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714488"/>
            <a:ext cx="7286676" cy="4357718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ar-JO" dirty="0" smtClean="0"/>
              <a:t> * تعد الكرك من المدن القديمة في المنطقة ، ولأهمية  موقعها الجغرافي استقطبت اهتمام الإنسان  للعيش والاستقرار فيها ، وظهر أول نشاط استيطاني فيها خلال العصور الحجرية ، وكانت فترة العصور الحديدية أزهى العصور الحضارية القديمة التي عاشتها ، ففي هذه الحقبة ازدهرت الحضارة المؤابية واتخذت من مؤاب عاصمة لها ، ثم تعرضت المنطقة للغزو والسيطرة من قِبل العديد من الدول .</a:t>
            </a:r>
            <a:endParaRPr lang="ar-JO" dirty="0"/>
          </a:p>
        </p:txBody>
      </p:sp>
      <p:sp>
        <p:nvSpPr>
          <p:cNvPr id="5" name="Lightning Bolt 4"/>
          <p:cNvSpPr/>
          <p:nvPr/>
        </p:nvSpPr>
        <p:spPr>
          <a:xfrm>
            <a:off x="0" y="0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Lightning Bolt 5"/>
          <p:cNvSpPr/>
          <p:nvPr/>
        </p:nvSpPr>
        <p:spPr>
          <a:xfrm>
            <a:off x="0" y="857232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ightning Bolt 6"/>
          <p:cNvSpPr/>
          <p:nvPr/>
        </p:nvSpPr>
        <p:spPr>
          <a:xfrm>
            <a:off x="0" y="1714488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ightning Bolt 7"/>
          <p:cNvSpPr/>
          <p:nvPr/>
        </p:nvSpPr>
        <p:spPr>
          <a:xfrm>
            <a:off x="0" y="2571744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Lightning Bolt 8"/>
          <p:cNvSpPr/>
          <p:nvPr/>
        </p:nvSpPr>
        <p:spPr>
          <a:xfrm>
            <a:off x="0" y="3429000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Lightning Bolt 9"/>
          <p:cNvSpPr/>
          <p:nvPr/>
        </p:nvSpPr>
        <p:spPr>
          <a:xfrm>
            <a:off x="0" y="4286256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Lightning Bolt 10"/>
          <p:cNvSpPr/>
          <p:nvPr/>
        </p:nvSpPr>
        <p:spPr>
          <a:xfrm>
            <a:off x="0" y="5143512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Lightning Bolt 11"/>
          <p:cNvSpPr/>
          <p:nvPr/>
        </p:nvSpPr>
        <p:spPr>
          <a:xfrm>
            <a:off x="0" y="5943600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med">
    <p:diamond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714488"/>
            <a:ext cx="7286676" cy="435771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ar-JO" dirty="0" smtClean="0"/>
              <a:t>* ومع قيام الدولة الاسلامية شهدت منطقة الكرك معركة من المعارك الاسلامية البارزة بين المسلمين والروم ، وهي معركة مؤتة التي استشهد فيها صحابة الرسول </a:t>
            </a:r>
            <a:r>
              <a:rPr lang="ar-JO" sz="2800" dirty="0" smtClean="0"/>
              <a:t>- صلى الله عليه وسلم – </a:t>
            </a:r>
            <a:r>
              <a:rPr lang="ar-JO" dirty="0" smtClean="0"/>
              <a:t>وهم :</a:t>
            </a:r>
          </a:p>
          <a:p>
            <a:pPr marL="514350" indent="-514350">
              <a:buAutoNum type="arabicParenR"/>
            </a:pPr>
            <a:r>
              <a:rPr lang="ar-JO" dirty="0" smtClean="0"/>
              <a:t>زيد بن حارثة .            </a:t>
            </a:r>
            <a:r>
              <a:rPr lang="ar-JO" sz="2800" dirty="0" smtClean="0"/>
              <a:t>- رضي الله عنه - .</a:t>
            </a:r>
            <a:endParaRPr lang="ar-JO" dirty="0" smtClean="0"/>
          </a:p>
          <a:p>
            <a:pPr marL="514350" indent="-514350">
              <a:buAutoNum type="arabicParenR"/>
            </a:pPr>
            <a:r>
              <a:rPr lang="ar-JO" dirty="0" smtClean="0"/>
              <a:t>جعفر بن أبي طالب .      </a:t>
            </a:r>
            <a:r>
              <a:rPr lang="ar-JO" sz="2800" dirty="0" smtClean="0"/>
              <a:t>- رضي الله عنه - .</a:t>
            </a:r>
            <a:endParaRPr lang="ar-JO" dirty="0" smtClean="0"/>
          </a:p>
          <a:p>
            <a:pPr marL="514350" indent="-514350">
              <a:buAutoNum type="arabicParenR"/>
            </a:pPr>
            <a:r>
              <a:rPr lang="ar-JO" dirty="0" smtClean="0"/>
              <a:t>عبدالله بن رواحة .         </a:t>
            </a:r>
            <a:r>
              <a:rPr lang="ar-JO" sz="2800" dirty="0" smtClean="0"/>
              <a:t>- رضي الله عنه - .</a:t>
            </a:r>
            <a:endParaRPr lang="ar-JO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86676" cy="1143000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r>
              <a:rPr lang="ar-JO" b="1" i="1" dirty="0" smtClean="0"/>
              <a:t>رابعًا: التطور التاريخي والحضاري .</a:t>
            </a:r>
            <a:endParaRPr lang="ar-JO" b="1" i="1" dirty="0"/>
          </a:p>
        </p:txBody>
      </p:sp>
      <p:sp>
        <p:nvSpPr>
          <p:cNvPr id="7" name="Lightning Bolt 6"/>
          <p:cNvSpPr/>
          <p:nvPr/>
        </p:nvSpPr>
        <p:spPr>
          <a:xfrm>
            <a:off x="0" y="0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ightning Bolt 7"/>
          <p:cNvSpPr/>
          <p:nvPr/>
        </p:nvSpPr>
        <p:spPr>
          <a:xfrm>
            <a:off x="0" y="857232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Lightning Bolt 8"/>
          <p:cNvSpPr/>
          <p:nvPr/>
        </p:nvSpPr>
        <p:spPr>
          <a:xfrm>
            <a:off x="0" y="1714488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Lightning Bolt 10"/>
          <p:cNvSpPr/>
          <p:nvPr/>
        </p:nvSpPr>
        <p:spPr>
          <a:xfrm>
            <a:off x="0" y="2571744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Lightning Bolt 11"/>
          <p:cNvSpPr/>
          <p:nvPr/>
        </p:nvSpPr>
        <p:spPr>
          <a:xfrm>
            <a:off x="0" y="3429000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3" name="Lightning Bolt 12"/>
          <p:cNvSpPr/>
          <p:nvPr/>
        </p:nvSpPr>
        <p:spPr>
          <a:xfrm>
            <a:off x="0" y="4286256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Lightning Bolt 13"/>
          <p:cNvSpPr/>
          <p:nvPr/>
        </p:nvSpPr>
        <p:spPr>
          <a:xfrm>
            <a:off x="0" y="5143512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" name="Lightning Bolt 14"/>
          <p:cNvSpPr/>
          <p:nvPr/>
        </p:nvSpPr>
        <p:spPr>
          <a:xfrm>
            <a:off x="0" y="5943600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med">
    <p:diamond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714488"/>
            <a:ext cx="7286676" cy="435771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ar-JO" dirty="0" smtClean="0"/>
              <a:t>* احتل الصليبيون بيت المقدس في عام 1099م ومدوا سيطرتهم إلى منطقة شرقي الأردن ، واتخذوا القلاع العسكرية في الكرك كخط دفاع عن مملكة بيت المقدس ضد المسلمين ، وتحكموا بوساطتها في حركة التنقل والمواصلات بين أجزاء المنطقة وطرق الحجاج زهاء ثلاثة أرباع القرن 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86676" cy="1143000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r>
              <a:rPr lang="ar-JO" b="1" i="1" dirty="0" smtClean="0"/>
              <a:t>رابعًا: التطور التاريخي والحضاري .</a:t>
            </a:r>
            <a:endParaRPr lang="ar-JO" b="1" i="1" dirty="0"/>
          </a:p>
        </p:txBody>
      </p:sp>
      <p:sp>
        <p:nvSpPr>
          <p:cNvPr id="5" name="Lightning Bolt 4"/>
          <p:cNvSpPr/>
          <p:nvPr/>
        </p:nvSpPr>
        <p:spPr>
          <a:xfrm>
            <a:off x="0" y="0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Lightning Bolt 5"/>
          <p:cNvSpPr/>
          <p:nvPr/>
        </p:nvSpPr>
        <p:spPr>
          <a:xfrm>
            <a:off x="0" y="857232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ightning Bolt 6"/>
          <p:cNvSpPr/>
          <p:nvPr/>
        </p:nvSpPr>
        <p:spPr>
          <a:xfrm>
            <a:off x="0" y="1714488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ightning Bolt 7"/>
          <p:cNvSpPr/>
          <p:nvPr/>
        </p:nvSpPr>
        <p:spPr>
          <a:xfrm>
            <a:off x="0" y="2571744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Lightning Bolt 8"/>
          <p:cNvSpPr/>
          <p:nvPr/>
        </p:nvSpPr>
        <p:spPr>
          <a:xfrm>
            <a:off x="0" y="3429000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Lightning Bolt 9"/>
          <p:cNvSpPr/>
          <p:nvPr/>
        </p:nvSpPr>
        <p:spPr>
          <a:xfrm>
            <a:off x="0" y="4286256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Lightning Bolt 10"/>
          <p:cNvSpPr/>
          <p:nvPr/>
        </p:nvSpPr>
        <p:spPr>
          <a:xfrm>
            <a:off x="0" y="5143512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Lightning Bolt 11"/>
          <p:cNvSpPr/>
          <p:nvPr/>
        </p:nvSpPr>
        <p:spPr>
          <a:xfrm>
            <a:off x="0" y="5943600"/>
            <a:ext cx="914400" cy="914400"/>
          </a:xfrm>
          <a:prstGeom prst="lightningBolt">
            <a:avLst/>
          </a:prstGeom>
          <a:blipFill>
            <a:blip r:embed="rId5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med">
    <p:diamond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714488"/>
            <a:ext cx="7286676" cy="4357717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ar-JO" dirty="0" smtClean="0"/>
              <a:t>* بقيت السيطرة الصليبية إلى أن تمكن صلاح الدين الأيوبي من تحريرها ، وضمها إلى الدولة الأيوبية في عام 1188م بعد أن حاصرها وقتل ملكها أرناط الذي عرف بعدائه الشديد للمسلمين . وما أن قامت الدولة المملوكية في مصر حتى أخضعت الكرك لسيطرتها حيث استمرت سيطرتهم حتى ظهور الدولة العثمانية التي ضمت معظم أجزاء الوطن العربي إلى سلطتها . </a:t>
            </a:r>
            <a:endParaRPr lang="ar-JO" dirty="0"/>
          </a:p>
        </p:txBody>
      </p:sp>
      <p:sp>
        <p:nvSpPr>
          <p:cNvPr id="4" name="Lightning Bolt 3"/>
          <p:cNvSpPr/>
          <p:nvPr/>
        </p:nvSpPr>
        <p:spPr>
          <a:xfrm>
            <a:off x="0" y="0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Lightning Bolt 4"/>
          <p:cNvSpPr/>
          <p:nvPr/>
        </p:nvSpPr>
        <p:spPr>
          <a:xfrm>
            <a:off x="0" y="857232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Lightning Bolt 5"/>
          <p:cNvSpPr/>
          <p:nvPr/>
        </p:nvSpPr>
        <p:spPr>
          <a:xfrm>
            <a:off x="0" y="1714488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Lightning Bolt 6"/>
          <p:cNvSpPr/>
          <p:nvPr/>
        </p:nvSpPr>
        <p:spPr>
          <a:xfrm>
            <a:off x="0" y="2571744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ightning Bolt 7"/>
          <p:cNvSpPr/>
          <p:nvPr/>
        </p:nvSpPr>
        <p:spPr>
          <a:xfrm>
            <a:off x="0" y="3429000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Lightning Bolt 8"/>
          <p:cNvSpPr/>
          <p:nvPr/>
        </p:nvSpPr>
        <p:spPr>
          <a:xfrm>
            <a:off x="0" y="4286256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Lightning Bolt 9"/>
          <p:cNvSpPr/>
          <p:nvPr/>
        </p:nvSpPr>
        <p:spPr>
          <a:xfrm>
            <a:off x="0" y="5143512"/>
            <a:ext cx="914400" cy="914400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Lightning Bolt 10"/>
          <p:cNvSpPr/>
          <p:nvPr/>
        </p:nvSpPr>
        <p:spPr>
          <a:xfrm>
            <a:off x="0" y="5943600"/>
            <a:ext cx="914400" cy="914400"/>
          </a:xfrm>
          <a:prstGeom prst="lightningBol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86676" cy="1143000"/>
          </a:xfrm>
          <a:blipFill>
            <a:blip r:embed="rId5"/>
            <a:tile tx="0" ty="0" sx="100000" sy="100000" flip="none" algn="tl"/>
          </a:blipFill>
        </p:spPr>
        <p:txBody>
          <a:bodyPr/>
          <a:lstStyle/>
          <a:p>
            <a:r>
              <a:rPr lang="ar-JO" b="1" i="1" dirty="0" smtClean="0"/>
              <a:t>رابعًا: التطور التاريخي والحضاري .</a:t>
            </a:r>
            <a:endParaRPr lang="ar-JO" b="1" i="1" dirty="0"/>
          </a:p>
        </p:txBody>
      </p:sp>
    </p:spTree>
  </p:cSld>
  <p:clrMapOvr>
    <a:masterClrMapping/>
  </p:clrMapOvr>
  <p:transition spd="med">
    <p:diamond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JO" b="1" i="1" dirty="0" smtClean="0"/>
              <a:t>خامسًا : المعالم الأثرية في محافظة الكرك</a:t>
            </a:r>
            <a:endParaRPr lang="ar-JO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blinds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1026" name="Picture 2" descr="C:\Users\Public\Pictures\Sample Picture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0"/>
            <a:ext cx="4357686" cy="3357562"/>
          </a:xfrm>
          <a:prstGeom prst="rect">
            <a:avLst/>
          </a:prstGeom>
          <a:noFill/>
        </p:spPr>
      </p:pic>
      <p:pic>
        <p:nvPicPr>
          <p:cNvPr id="1027" name="Picture 3" descr="C:\Users\Public\Pictures\Sample Pictures\يييي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4786314" cy="3357561"/>
          </a:xfrm>
          <a:prstGeom prst="rect">
            <a:avLst/>
          </a:prstGeom>
          <a:noFill/>
        </p:spPr>
      </p:pic>
      <p:pic>
        <p:nvPicPr>
          <p:cNvPr id="1028" name="Picture 4" descr="C:\Users\Public\Pictures\Sample Pictures\ففففففف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357562"/>
            <a:ext cx="4357686" cy="3500439"/>
          </a:xfrm>
          <a:prstGeom prst="rect">
            <a:avLst/>
          </a:prstGeom>
          <a:noFill/>
        </p:spPr>
      </p:pic>
      <p:pic>
        <p:nvPicPr>
          <p:cNvPr id="1029" name="Picture 5" descr="C:\Users\Public\Pictures\Sample Pictures\بيبرس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357563"/>
            <a:ext cx="4786314" cy="35004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2050" name="Picture 2" descr="C:\Users\Public\Pictures\Sample Pictures\قفليقلسيقفبثيف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0"/>
            <a:ext cx="4357686" cy="3357562"/>
          </a:xfrm>
          <a:prstGeom prst="rect">
            <a:avLst/>
          </a:prstGeom>
          <a:noFill/>
        </p:spPr>
      </p:pic>
      <p:pic>
        <p:nvPicPr>
          <p:cNvPr id="2051" name="Picture 3" descr="C:\Users\Public\Pictures\Sample Pictures\باب الذراع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786314" cy="3357562"/>
          </a:xfrm>
          <a:prstGeom prst="rect">
            <a:avLst/>
          </a:prstGeom>
          <a:noFill/>
        </p:spPr>
      </p:pic>
      <p:pic>
        <p:nvPicPr>
          <p:cNvPr id="2052" name="Picture 4" descr="C:\Users\Public\Pictures\Sample Pictures\قلعة البالو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357562"/>
            <a:ext cx="4357686" cy="3500438"/>
          </a:xfrm>
          <a:prstGeom prst="rect">
            <a:avLst/>
          </a:prstGeom>
          <a:noFill/>
        </p:spPr>
      </p:pic>
      <p:pic>
        <p:nvPicPr>
          <p:cNvPr id="2053" name="Picture 5" descr="C:\Users\Public\Pictures\Sample Pictures\مقابر نبطية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355819"/>
            <a:ext cx="4786314" cy="35021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i="1" dirty="0" smtClean="0"/>
              <a:t>سادسًا : المعالم الدينية في محافظة الكرك</a:t>
            </a:r>
            <a:endParaRPr lang="ar-JO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pull dir="rd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JO" sz="7200" b="1" i="1" dirty="0" smtClean="0">
                <a:solidFill>
                  <a:schemeClr val="bg1">
                    <a:lumMod val="95000"/>
                  </a:schemeClr>
                </a:solidFill>
              </a:rPr>
              <a:t>* مؤتة *</a:t>
            </a:r>
            <a:endParaRPr lang="ar-JO" sz="72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JO" dirty="0" smtClean="0">
                <a:solidFill>
                  <a:schemeClr val="bg1"/>
                </a:solidFill>
              </a:rPr>
              <a:t>تعد مؤتة من أهم المعالم الدينية في محافظة الكرك ، وتخليدًا لمعركة مؤتة التي جرت على أرضها وشهدائها الأبرار قامت الحكومة الاردنية ببناء المقامات على أضرحتهم ، وبناء جامعة بجناحين عسكري ومدني تحمل اسم تلك المعركة ، وتسهم في نهضة المحافظة علميًا واقتصاديًا ، إضافةً إلى إقامة متحف داخل القلعة بهدف جذب الزوار وتشجيع السياحة .</a:t>
            </a:r>
            <a:endParaRPr lang="ar-J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13191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ar-JO" sz="7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 جامعة مؤتة </a:t>
            </a:r>
            <a:r>
              <a:rPr lang="ar-JO" sz="7200" b="1" i="1" dirty="0" smtClean="0">
                <a:solidFill>
                  <a:schemeClr val="bg1"/>
                </a:solidFill>
              </a:rPr>
              <a:t>*</a:t>
            </a:r>
            <a:endParaRPr lang="ar-JO" sz="72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ar-JO" dirty="0"/>
          </a:p>
        </p:txBody>
      </p:sp>
      <p:pic>
        <p:nvPicPr>
          <p:cNvPr id="1026" name="Picture 2" descr="C:\Users\Public\Pictures\Sample Pictures\ججج 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357430"/>
            <a:ext cx="4929222" cy="37869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JO" sz="3600" dirty="0" smtClean="0">
                <a:solidFill>
                  <a:schemeClr val="accent2">
                    <a:lumMod val="75000"/>
                  </a:schemeClr>
                </a:solidFill>
              </a:rPr>
              <a:t>سنتحدث في هذا الدرس عن سبع </a:t>
            </a:r>
            <a:br>
              <a:rPr lang="ar-JO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JO" sz="3600" dirty="0" smtClean="0">
                <a:solidFill>
                  <a:schemeClr val="accent2">
                    <a:lumMod val="75000"/>
                  </a:schemeClr>
                </a:solidFill>
              </a:rPr>
              <a:t>أفكار رئيسة وهي :</a:t>
            </a:r>
            <a:endParaRPr lang="ar-JO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064754"/>
          <a:ext cx="8229600" cy="2650130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8229600"/>
              </a:tblGrid>
              <a:tr h="151446">
                <a:tc>
                  <a:txBody>
                    <a:bodyPr/>
                    <a:lstStyle/>
                    <a:p>
                      <a:pPr marL="342900" indent="-342900" algn="ctr" rtl="1">
                        <a:buAutoNum type="arabicParenR"/>
                      </a:pPr>
                      <a:r>
                        <a:rPr lang="ar-JO" b="1" i="1" u="none" baseline="0" dirty="0" smtClean="0"/>
                        <a:t>الموقع</a:t>
                      </a:r>
                      <a:endParaRPr lang="ar-JO" b="1" i="1" u="none" dirty="0"/>
                    </a:p>
                  </a:txBody>
                  <a:tcPr/>
                </a:tc>
              </a:tr>
              <a:tr h="383722">
                <a:tc>
                  <a:txBody>
                    <a:bodyPr/>
                    <a:lstStyle/>
                    <a:p>
                      <a:pPr algn="ctr" rtl="1"/>
                      <a:r>
                        <a:rPr lang="ar-JO" b="1" i="1" u="none" dirty="0" smtClean="0"/>
                        <a:t>2) أهمية الموقع </a:t>
                      </a:r>
                      <a:endParaRPr lang="ar-JO" b="1" i="1" u="none" dirty="0"/>
                    </a:p>
                  </a:txBody>
                  <a:tcPr/>
                </a:tc>
              </a:tr>
              <a:tr h="383722">
                <a:tc>
                  <a:txBody>
                    <a:bodyPr/>
                    <a:lstStyle/>
                    <a:p>
                      <a:pPr algn="ctr" rtl="1"/>
                      <a:r>
                        <a:rPr lang="ar-JO" b="1" i="1" u="none" dirty="0" smtClean="0"/>
                        <a:t>3) التسمية</a:t>
                      </a:r>
                      <a:endParaRPr lang="ar-JO" b="1" i="1" u="none" dirty="0"/>
                    </a:p>
                  </a:txBody>
                  <a:tcPr/>
                </a:tc>
              </a:tr>
              <a:tr h="383722">
                <a:tc>
                  <a:txBody>
                    <a:bodyPr/>
                    <a:lstStyle/>
                    <a:p>
                      <a:pPr algn="ctr" rtl="1"/>
                      <a:r>
                        <a:rPr lang="ar-JO" b="1" i="1" u="none" dirty="0" smtClean="0"/>
                        <a:t>4) التطور التاريخي والحضاري </a:t>
                      </a:r>
                      <a:endParaRPr lang="ar-JO" b="1" i="1" u="none" dirty="0"/>
                    </a:p>
                  </a:txBody>
                  <a:tcPr/>
                </a:tc>
              </a:tr>
              <a:tr h="383722">
                <a:tc>
                  <a:txBody>
                    <a:bodyPr/>
                    <a:lstStyle/>
                    <a:p>
                      <a:pPr algn="ctr" rtl="1"/>
                      <a:r>
                        <a:rPr lang="ar-JO" b="1" i="1" u="none" dirty="0" smtClean="0"/>
                        <a:t>5) المعالم الأثرية</a:t>
                      </a:r>
                      <a:r>
                        <a:rPr lang="ar-JO" b="1" i="1" u="none" baseline="0" dirty="0" smtClean="0"/>
                        <a:t> في محافظة الكرك </a:t>
                      </a:r>
                      <a:endParaRPr lang="ar-JO" b="1" i="1" u="none" dirty="0"/>
                    </a:p>
                  </a:txBody>
                  <a:tcPr/>
                </a:tc>
              </a:tr>
              <a:tr h="383722">
                <a:tc>
                  <a:txBody>
                    <a:bodyPr/>
                    <a:lstStyle/>
                    <a:p>
                      <a:pPr algn="ctr" rtl="1"/>
                      <a:r>
                        <a:rPr lang="ar-JO" b="1" i="1" u="none" dirty="0" smtClean="0"/>
                        <a:t>6) المعالم الدينية في محافظة الكرك </a:t>
                      </a:r>
                      <a:endParaRPr lang="ar-JO" b="1" i="1" u="none" dirty="0"/>
                    </a:p>
                  </a:txBody>
                  <a:tcPr/>
                </a:tc>
              </a:tr>
              <a:tr h="144522">
                <a:tc>
                  <a:txBody>
                    <a:bodyPr/>
                    <a:lstStyle/>
                    <a:p>
                      <a:pPr algn="ctr" rtl="1"/>
                      <a:r>
                        <a:rPr lang="ar-JO" b="1" i="1" u="none" dirty="0" smtClean="0"/>
                        <a:t>7) علماء من الكرك </a:t>
                      </a:r>
                      <a:endParaRPr lang="ar-JO" b="1" i="1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i="1" dirty="0" smtClean="0"/>
              <a:t>علماء من الكرك</a:t>
            </a:r>
            <a:endParaRPr lang="ar-JO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hecker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3214686"/>
            <a:ext cx="6072198" cy="1143000"/>
          </a:xfrm>
        </p:spPr>
        <p:txBody>
          <a:bodyPr>
            <a:noAutofit/>
          </a:bodyPr>
          <a:lstStyle/>
          <a:p>
            <a:r>
              <a:rPr lang="ar-JO" dirty="0" smtClean="0"/>
              <a:t>عمل </a:t>
            </a:r>
            <a:r>
              <a:rPr lang="ar-JO" dirty="0" smtClean="0"/>
              <a:t>الطالبة </a:t>
            </a:r>
            <a:r>
              <a:rPr lang="ar-JO" dirty="0" smtClean="0"/>
              <a:t>:</a:t>
            </a:r>
            <a:br>
              <a:rPr lang="ar-JO" dirty="0" smtClean="0"/>
            </a:br>
            <a:r>
              <a:rPr lang="ar-JO" dirty="0" smtClean="0"/>
              <a:t>رؤى         مصاروة </a:t>
            </a:r>
            <a:endParaRPr lang="ar-JO" dirty="0"/>
          </a:p>
        </p:txBody>
      </p:sp>
      <p:pic>
        <p:nvPicPr>
          <p:cNvPr id="1026" name="Picture 2" descr="C:\Users\Public\Pictures\Sample Pictures\سمايل 88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929198"/>
            <a:ext cx="1271594" cy="1713120"/>
          </a:xfrm>
          <a:prstGeom prst="rect">
            <a:avLst/>
          </a:prstGeom>
          <a:noFill/>
        </p:spPr>
      </p:pic>
      <p:pic>
        <p:nvPicPr>
          <p:cNvPr id="1027" name="Picture 3" descr="C:\Users\Public\Pictures\Sample Pictures\سمايل 77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214686"/>
            <a:ext cx="2562907" cy="1857388"/>
          </a:xfrm>
          <a:prstGeom prst="rect">
            <a:avLst/>
          </a:prstGeom>
          <a:noFill/>
        </p:spPr>
      </p:pic>
      <p:pic>
        <p:nvPicPr>
          <p:cNvPr id="1028" name="Picture 4" descr="C:\Users\Public\Pictures\Sample Pictures\سمايل 44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0"/>
            <a:ext cx="2787998" cy="1785926"/>
          </a:xfrm>
          <a:prstGeom prst="rect">
            <a:avLst/>
          </a:prstGeom>
          <a:noFill/>
        </p:spPr>
      </p:pic>
      <p:pic>
        <p:nvPicPr>
          <p:cNvPr id="1030" name="Picture 6" descr="http://www.upload.jo1jo.com/uploads/images/jo1jo.comc6ac5e45e0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60018" y="0"/>
            <a:ext cx="2383982" cy="1042992"/>
          </a:xfrm>
          <a:prstGeom prst="rect">
            <a:avLst/>
          </a:prstGeom>
          <a:noFill/>
        </p:spPr>
      </p:pic>
      <p:pic>
        <p:nvPicPr>
          <p:cNvPr id="8" name="Picture 6" descr="http://www.upload.jo1jo.com/uploads/images/jo1jo.comc6ac5e45e0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2383982" cy="1042992"/>
          </a:xfrm>
          <a:prstGeom prst="rect">
            <a:avLst/>
          </a:prstGeom>
          <a:noFill/>
        </p:spPr>
      </p:pic>
      <p:pic>
        <p:nvPicPr>
          <p:cNvPr id="1031" name="Picture 7" descr="C:\Users\Public\Pictures\Sample Pictures\سمايل ااا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3000372"/>
            <a:ext cx="581028" cy="581028"/>
          </a:xfrm>
          <a:prstGeom prst="rect">
            <a:avLst/>
          </a:prstGeom>
          <a:noFill/>
        </p:spPr>
      </p:pic>
      <p:pic>
        <p:nvPicPr>
          <p:cNvPr id="10" name="Picture 7" descr="C:\Users\Public\Pictures\Sample Pictures\سمايل ااا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40" y="3000372"/>
            <a:ext cx="581028" cy="581028"/>
          </a:xfrm>
          <a:prstGeom prst="rect">
            <a:avLst/>
          </a:prstGeom>
          <a:noFill/>
        </p:spPr>
      </p:pic>
      <p:pic>
        <p:nvPicPr>
          <p:cNvPr id="1032" name="Picture 8" descr="C:\Users\Public\Pictures\Sample Pictures\سمايل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72198" y="0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8" descr="C:\Users\Public\Pictures\Sample Pictures\سمايل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0"/>
            <a:ext cx="857256" cy="857256"/>
          </a:xfrm>
          <a:prstGeom prst="rect">
            <a:avLst/>
          </a:prstGeom>
          <a:noFill/>
        </p:spPr>
      </p:pic>
      <p:pic>
        <p:nvPicPr>
          <p:cNvPr id="1034" name="Picture 10" descr="http://www.upload.jo1jo.com/uploads/images/jo1jo.com1aee0199f4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3900" y="5072074"/>
            <a:ext cx="714380" cy="600079"/>
          </a:xfrm>
          <a:prstGeom prst="rect">
            <a:avLst/>
          </a:prstGeom>
          <a:noFill/>
        </p:spPr>
      </p:pic>
      <p:pic>
        <p:nvPicPr>
          <p:cNvPr id="1036" name="Picture 12" descr="http://files.maas1.com/images_cache/120926123806wkta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58082" y="1071546"/>
            <a:ext cx="1143008" cy="1143001"/>
          </a:xfrm>
          <a:prstGeom prst="rect">
            <a:avLst/>
          </a:prstGeom>
          <a:noFill/>
        </p:spPr>
      </p:pic>
      <p:pic>
        <p:nvPicPr>
          <p:cNvPr id="15" name="Picture 12" descr="http://files.maas1.com/images_cache/120926123806wkta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71538" y="1071546"/>
            <a:ext cx="1143008" cy="1143001"/>
          </a:xfrm>
          <a:prstGeom prst="rect">
            <a:avLst/>
          </a:prstGeom>
          <a:noFill/>
        </p:spPr>
      </p:pic>
      <p:pic>
        <p:nvPicPr>
          <p:cNvPr id="1038" name="Picture 14" descr="http://sl.glitter-graphics.net/pub/2102/2102340ikui2myk6a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14810" y="5786454"/>
            <a:ext cx="928694" cy="928695"/>
          </a:xfrm>
          <a:prstGeom prst="rect">
            <a:avLst/>
          </a:prstGeom>
          <a:noFill/>
        </p:spPr>
      </p:pic>
      <p:pic>
        <p:nvPicPr>
          <p:cNvPr id="1040" name="Picture 16" descr="http://sl.glitter-graphics.net/pub/2294/2294364spm0b03ucx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57818" y="5929330"/>
            <a:ext cx="785818" cy="737461"/>
          </a:xfrm>
          <a:prstGeom prst="rect">
            <a:avLst/>
          </a:prstGeom>
          <a:noFill/>
        </p:spPr>
      </p:pic>
      <p:pic>
        <p:nvPicPr>
          <p:cNvPr id="18" name="Picture 16" descr="http://sl.glitter-graphics.net/pub/2294/2294364spm0b03ucx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86116" y="5929330"/>
            <a:ext cx="785818" cy="737461"/>
          </a:xfrm>
          <a:prstGeom prst="rect">
            <a:avLst/>
          </a:prstGeom>
          <a:noFill/>
        </p:spPr>
      </p:pic>
      <p:pic>
        <p:nvPicPr>
          <p:cNvPr id="20" name="Picture 14" descr="http://sl.glitter-graphics.net/pub/2102/2102340ikui2myk6a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71670" y="5786454"/>
            <a:ext cx="928694" cy="928695"/>
          </a:xfrm>
          <a:prstGeom prst="rect">
            <a:avLst/>
          </a:prstGeom>
          <a:noFill/>
        </p:spPr>
      </p:pic>
      <p:pic>
        <p:nvPicPr>
          <p:cNvPr id="1042" name="Picture 18" descr="http://sl.glitter-graphics.net/pub/2360/2360318ng1sxyene1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5272" y="2786058"/>
            <a:ext cx="1214446" cy="1214447"/>
          </a:xfrm>
          <a:prstGeom prst="rect">
            <a:avLst/>
          </a:prstGeom>
          <a:noFill/>
        </p:spPr>
      </p:pic>
      <p:pic>
        <p:nvPicPr>
          <p:cNvPr id="21" name="Picture 18" descr="http://sl.glitter-graphics.net/pub/2360/2360318ng1sxyene1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15206" y="3714752"/>
            <a:ext cx="857256" cy="785818"/>
          </a:xfrm>
          <a:prstGeom prst="rect">
            <a:avLst/>
          </a:prstGeom>
          <a:noFill/>
        </p:spPr>
      </p:pic>
      <p:pic>
        <p:nvPicPr>
          <p:cNvPr id="22" name="Picture 18" descr="http://sl.glitter-graphics.net/pub/2360/2360318ng1sxyene1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214942" y="3714752"/>
            <a:ext cx="857256" cy="7858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JO" b="1" i="1" dirty="0" smtClean="0">
                <a:solidFill>
                  <a:srgbClr val="FF0000"/>
                </a:solidFill>
              </a:rPr>
              <a:t>أولاً: موقع الكرك .</a:t>
            </a:r>
            <a:endParaRPr lang="ar-JO" b="1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1971675"/>
          </a:xfrm>
        </p:spPr>
        <p:txBody>
          <a:bodyPr>
            <a:normAutofit lnSpcReduction="10000"/>
          </a:bodyPr>
          <a:lstStyle/>
          <a:p>
            <a:r>
              <a:rPr lang="ar-JO" dirty="0" smtClean="0">
                <a:solidFill>
                  <a:srgbClr val="00B0F0"/>
                </a:solidFill>
              </a:rPr>
              <a:t>تقع الكرك جنوب الأردن على مسافة 130 كم من عمان ، وتشرف على البحر الميت والأغوار على ارتفاع 930 م عن مستوى سطح البحر .</a:t>
            </a:r>
            <a:br>
              <a:rPr lang="ar-JO" dirty="0" smtClean="0">
                <a:solidFill>
                  <a:srgbClr val="00B0F0"/>
                </a:solidFill>
              </a:rPr>
            </a:br>
            <a:endParaRPr lang="ar-JO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Public\Pictures\Sample Pictures\كك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682819"/>
            <a:ext cx="4214842" cy="3175181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>
            <a:off x="5000628" y="4286256"/>
            <a:ext cx="3357586" cy="500066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Left Arrow 7"/>
          <p:cNvSpPr/>
          <p:nvPr/>
        </p:nvSpPr>
        <p:spPr>
          <a:xfrm>
            <a:off x="5000628" y="4786322"/>
            <a:ext cx="3357586" cy="50006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Left Arrow 8"/>
          <p:cNvSpPr/>
          <p:nvPr/>
        </p:nvSpPr>
        <p:spPr>
          <a:xfrm>
            <a:off x="5000628" y="5286388"/>
            <a:ext cx="3357586" cy="500066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Left Arrow 9"/>
          <p:cNvSpPr/>
          <p:nvPr/>
        </p:nvSpPr>
        <p:spPr>
          <a:xfrm>
            <a:off x="5000628" y="5786454"/>
            <a:ext cx="3357586" cy="50006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JO" b="1" i="1" dirty="0" smtClean="0"/>
              <a:t>موقع الكرك</a:t>
            </a:r>
            <a:endParaRPr lang="ar-JO" b="1" i="1" dirty="0"/>
          </a:p>
        </p:txBody>
      </p:sp>
      <p:pic>
        <p:nvPicPr>
          <p:cNvPr id="4" name="Content Placeholder 3" descr="تالتا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1142984"/>
            <a:ext cx="7572428" cy="5715016"/>
          </a:xfrm>
        </p:spPr>
      </p:pic>
    </p:spTree>
  </p:cSld>
  <p:clrMapOvr>
    <a:masterClrMapping/>
  </p:clrMapOvr>
  <p:transition spd="slow">
    <p:blind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i="1" dirty="0" smtClean="0">
                <a:solidFill>
                  <a:srgbClr val="009ED6"/>
                </a:solidFill>
              </a:rPr>
              <a:t>ثانيًا: أهمية موقع الكرك . </a:t>
            </a:r>
            <a:endParaRPr lang="ar-JO" b="1" i="1" dirty="0">
              <a:solidFill>
                <a:srgbClr val="009ED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mb dir="vert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JO" b="1" i="1" dirty="0" smtClean="0">
                <a:solidFill>
                  <a:srgbClr val="002060"/>
                </a:solidFill>
              </a:rPr>
              <a:t>* تقع الكرك ضمن مناخ البحر المتوسط *</a:t>
            </a:r>
            <a:endParaRPr lang="ar-JO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ar-JO" sz="4000" i="1" dirty="0" smtClean="0">
                <a:solidFill>
                  <a:schemeClr val="accent2">
                    <a:lumMod val="50000"/>
                  </a:schemeClr>
                </a:solidFill>
              </a:rPr>
              <a:t>* حيث الشتاء المعتدل الماطر ، والصيف الحار الجاف ؛ مما أغنى حياتها الاقتصادية .</a:t>
            </a:r>
            <a:r>
              <a:rPr lang="ar-JO" sz="4000" i="1" dirty="0" smtClean="0"/>
              <a:t/>
            </a:r>
            <a:br>
              <a:rPr lang="ar-JO" sz="4000" i="1" dirty="0" smtClean="0"/>
            </a:br>
            <a:endParaRPr lang="ar-JO" sz="4000" i="1" dirty="0"/>
          </a:p>
        </p:txBody>
      </p:sp>
      <p:sp>
        <p:nvSpPr>
          <p:cNvPr id="9" name="Curved Left Arrow 8"/>
          <p:cNvSpPr/>
          <p:nvPr/>
        </p:nvSpPr>
        <p:spPr>
          <a:xfrm flipH="1">
            <a:off x="428596" y="2857496"/>
            <a:ext cx="1428760" cy="1571636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2071670" y="2857496"/>
            <a:ext cx="1428760" cy="1571636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flipV="1">
            <a:off x="7286644" y="5143512"/>
            <a:ext cx="1428760" cy="15001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flipV="1">
            <a:off x="5643570" y="5214950"/>
            <a:ext cx="1428760" cy="14287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JO" b="1" i="1" dirty="0" smtClean="0">
                <a:solidFill>
                  <a:schemeClr val="accent2">
                    <a:lumMod val="50000"/>
                  </a:schemeClr>
                </a:solidFill>
              </a:rPr>
              <a:t>* وفرة الأمطار والينابيع من المياه الغزيرة *</a:t>
            </a:r>
            <a:endParaRPr lang="ar-JO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ar-JO" sz="4000" i="1" dirty="0" smtClean="0">
                <a:solidFill>
                  <a:srgbClr val="002060"/>
                </a:solidFill>
              </a:rPr>
              <a:t>* بوفرة المياه والينابيع مارس أهل الكرك الزراعة منذ القدم ، فزرعوا الحبوب والفواكه بأنواعها .</a:t>
            </a:r>
            <a:endParaRPr lang="ar-JO" sz="4000" i="1" dirty="0">
              <a:solidFill>
                <a:srgbClr val="002060"/>
              </a:solidFill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2071670" y="3071810"/>
            <a:ext cx="1428760" cy="1571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H="1">
            <a:off x="428596" y="3071810"/>
            <a:ext cx="1428760" cy="1571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flipV="1">
            <a:off x="7286644" y="5143512"/>
            <a:ext cx="1428760" cy="1500198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flipV="1">
            <a:off x="5643570" y="5214950"/>
            <a:ext cx="1428760" cy="1428760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ar-JO" b="1" i="1" dirty="0" smtClean="0">
                <a:solidFill>
                  <a:srgbClr val="002060"/>
                </a:solidFill>
              </a:rPr>
              <a:t>* الصيد وصناعة البارود *</a:t>
            </a:r>
            <a:endParaRPr lang="ar-JO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ar-JO" sz="4000" i="1" dirty="0" smtClean="0">
                <a:solidFill>
                  <a:schemeClr val="accent2">
                    <a:lumMod val="50000"/>
                  </a:schemeClr>
                </a:solidFill>
              </a:rPr>
              <a:t>* برع أهل الكرك بالصيد وصناعة البارود ؛ لوفرة أملاحه في البحر الميت .</a:t>
            </a:r>
            <a:endParaRPr lang="ar-JO" sz="4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2071670" y="2857496"/>
            <a:ext cx="1428760" cy="1571636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flipH="1">
            <a:off x="428596" y="2857496"/>
            <a:ext cx="1428760" cy="1571636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flipV="1">
            <a:off x="7286644" y="5143512"/>
            <a:ext cx="1428760" cy="15001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flipV="1">
            <a:off x="5643570" y="5214950"/>
            <a:ext cx="1428760" cy="14287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JO" b="1" i="1" dirty="0" smtClean="0"/>
              <a:t>ثالثًا: التسمية </a:t>
            </a:r>
            <a:endParaRPr lang="ar-JO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J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عرفت الكرك بأسماء عدة ، منها: </a:t>
            </a:r>
          </a:p>
          <a:p>
            <a:pPr marL="514350" indent="-514350">
              <a:buAutoNum type="arabicParenR"/>
            </a:pPr>
            <a:r>
              <a:rPr lang="ar-JO" dirty="0" smtClean="0"/>
              <a:t>قير مؤاب .</a:t>
            </a:r>
          </a:p>
          <a:p>
            <a:pPr marL="514350" indent="-514350">
              <a:buAutoNum type="arabicParenR"/>
            </a:pPr>
            <a:r>
              <a:rPr lang="ar-JO" dirty="0" smtClean="0"/>
              <a:t>كرك موبا .                جميع هذه الأسماء آرامية الأصل </a:t>
            </a:r>
          </a:p>
          <a:p>
            <a:pPr marL="514350" indent="-514350">
              <a:buNone/>
            </a:pPr>
            <a:r>
              <a:rPr lang="ar-JO" dirty="0" smtClean="0"/>
              <a:t>                                  والجذور وتعني القلعة أو المدينة  </a:t>
            </a:r>
          </a:p>
          <a:p>
            <a:pPr marL="514350" indent="-514350">
              <a:buNone/>
            </a:pPr>
            <a:r>
              <a:rPr lang="ar-JO" dirty="0" smtClean="0"/>
              <a:t>3) كرخا .                     المسورة أو المحصنة ، وقد قام ببناء  </a:t>
            </a:r>
          </a:p>
          <a:p>
            <a:pPr marL="514350" indent="-514350">
              <a:buNone/>
            </a:pPr>
            <a:r>
              <a:rPr lang="ar-JO" dirty="0" smtClean="0"/>
              <a:t>4) كاركو .                    هذه الدينة المؤابيون وجدد أسوارها  </a:t>
            </a:r>
          </a:p>
          <a:p>
            <a:pPr marL="514350" indent="-514350">
              <a:buNone/>
            </a:pPr>
            <a:r>
              <a:rPr lang="ar-JO" dirty="0" smtClean="0"/>
              <a:t>                                 وزاد في تحصينها الملك المؤابي  </a:t>
            </a:r>
          </a:p>
          <a:p>
            <a:pPr marL="514350" indent="-514350">
              <a:buNone/>
            </a:pPr>
            <a:r>
              <a:rPr lang="ar-JO" dirty="0" smtClean="0"/>
              <a:t>                                 (ميشع) في الفترة ما بين:</a:t>
            </a:r>
          </a:p>
          <a:p>
            <a:pPr marL="514350" indent="-514350">
              <a:buNone/>
            </a:pPr>
            <a:r>
              <a:rPr lang="ar-JO" dirty="0" smtClean="0"/>
              <a:t>                                      860 – 850 ق.م ... </a:t>
            </a:r>
            <a:br>
              <a:rPr lang="ar-JO" dirty="0" smtClean="0"/>
            </a:br>
            <a:r>
              <a:rPr lang="ar-JO" dirty="0" smtClean="0"/>
              <a:t>  </a:t>
            </a:r>
          </a:p>
          <a:p>
            <a:pPr marL="514350" indent="-514350">
              <a:buNone/>
            </a:pPr>
            <a:endParaRPr lang="ar-JO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5429256" y="2500306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5429256" y="3071810"/>
            <a:ext cx="150019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5429256" y="3286124"/>
            <a:ext cx="192882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5429256" y="3429000"/>
            <a:ext cx="2000264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 dir="in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794</Words>
  <Application>Microsoft Office PowerPoint</Application>
  <PresentationFormat>On-screen Show (4:3)</PresentationFormat>
  <Paragraphs>72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بسم الله الرحمن الرحيم </vt:lpstr>
      <vt:lpstr>سنتحدث في هذا الدرس عن سبع  أفكار رئيسة وهي :</vt:lpstr>
      <vt:lpstr>أولاً: موقع الكرك .</vt:lpstr>
      <vt:lpstr>موقع الكرك</vt:lpstr>
      <vt:lpstr>ثانيًا: أهمية موقع الكرك . </vt:lpstr>
      <vt:lpstr>* تقع الكرك ضمن مناخ البحر المتوسط *</vt:lpstr>
      <vt:lpstr>* وفرة الأمطار والينابيع من المياه الغزيرة *</vt:lpstr>
      <vt:lpstr>* الصيد وصناعة البارود *</vt:lpstr>
      <vt:lpstr>ثالثًا: التسمية </vt:lpstr>
      <vt:lpstr>رابعًا: التطور التاريخي والحضاري .</vt:lpstr>
      <vt:lpstr>رابعًا: التطور التاريخي والحضاري .</vt:lpstr>
      <vt:lpstr>رابعًا: التطور التاريخي والحضاري .</vt:lpstr>
      <vt:lpstr>رابعًا: التطور التاريخي والحضاري .</vt:lpstr>
      <vt:lpstr>خامسًا : المعالم الأثرية في محافظة الكرك</vt:lpstr>
      <vt:lpstr>Slide 15</vt:lpstr>
      <vt:lpstr>Slide 16</vt:lpstr>
      <vt:lpstr>سادسًا : المعالم الدينية في محافظة الكرك</vt:lpstr>
      <vt:lpstr>* مؤتة *</vt:lpstr>
      <vt:lpstr>* جامعة مؤتة *</vt:lpstr>
      <vt:lpstr>علماء من الكرك</vt:lpstr>
      <vt:lpstr>عمل الطالبة : رؤى         مصاروة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My Data</dc:creator>
  <cp:lastModifiedBy>My Data</cp:lastModifiedBy>
  <cp:revision>100</cp:revision>
  <dcterms:created xsi:type="dcterms:W3CDTF">2014-04-06T18:16:39Z</dcterms:created>
  <dcterms:modified xsi:type="dcterms:W3CDTF">2017-05-02T17:48:51Z</dcterms:modified>
</cp:coreProperties>
</file>