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D3653C7-052B-4979-9551-82254F11A0BE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0DE662D-8C4C-4A36-ADC8-ADB4CABD5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53C7-052B-4979-9551-82254F11A0BE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662D-8C4C-4A36-ADC8-ADB4CABD5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53C7-052B-4979-9551-82254F11A0BE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662D-8C4C-4A36-ADC8-ADB4CABD5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D3653C7-052B-4979-9551-82254F11A0BE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662D-8C4C-4A36-ADC8-ADB4CABD5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D3653C7-052B-4979-9551-82254F11A0BE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0DE662D-8C4C-4A36-ADC8-ADB4CABD54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D3653C7-052B-4979-9551-82254F11A0BE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DE662D-8C4C-4A36-ADC8-ADB4CABD5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D3653C7-052B-4979-9551-82254F11A0BE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0DE662D-8C4C-4A36-ADC8-ADB4CABD5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53C7-052B-4979-9551-82254F11A0BE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662D-8C4C-4A36-ADC8-ADB4CABD5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D3653C7-052B-4979-9551-82254F11A0BE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DE662D-8C4C-4A36-ADC8-ADB4CABD5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D3653C7-052B-4979-9551-82254F11A0BE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0DE662D-8C4C-4A36-ADC8-ADB4CABD5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D3653C7-052B-4979-9551-82254F11A0BE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0DE662D-8C4C-4A36-ADC8-ADB4CABD5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D3653C7-052B-4979-9551-82254F11A0BE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0DE662D-8C4C-4A36-ADC8-ADB4CABD5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dissolve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JO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مشكلات التغير الاجتماعي 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اولا:مفهوم المشلكة الاجتماعية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dirty="0" smtClean="0"/>
              <a:t>انماط سلوكية أو حالات غير مرغوب فيها من بعض أفرادالمجتمع ،وهؤلا الافراد يعترفون بضرورة وضع الخطط والبرامج الاصلاحية في مجابهة هده المشكلات والحد من مفعولها. </a:t>
            </a:r>
          </a:p>
          <a:p>
            <a:r>
              <a:rPr lang="ar-JO" dirty="0" smtClean="0"/>
              <a:t>ومن الامثلة عليها :الهجرة من الريف الى المدينة،وما يترتب عليها من ضغط على الخدمات، والاستهلاك التفاخري مثل اقتناء العديد  من دون حاجة، وضعف العلاقات الاسرية، ومشكلات سلوكية مثل انتشارالمخدرات والادمان .                                        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ثانيا:الاسباب المؤدية لظهور مشكلات التغير الاجتماعي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هناك العديد من الاسباب التي أدت الى ظهور مشكلات التغير الاجتماعي ،ويمكن أن نقسمهاالى نوعين، تأمل شكل الاتي :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3276600"/>
          <a:ext cx="8305800" cy="304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685801">
                <a:tc>
                  <a:txBody>
                    <a:bodyPr/>
                    <a:lstStyle/>
                    <a:p>
                      <a:pPr algn="ctr"/>
                      <a:r>
                        <a:rPr lang="ar-JO" sz="3600" dirty="0" smtClean="0"/>
                        <a:t>أمثلة</a:t>
                      </a:r>
                      <a:r>
                        <a:rPr lang="ar-JO" sz="3600" baseline="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 smtClean="0"/>
                        <a:t>الاسباب </a:t>
                      </a:r>
                      <a:endParaRPr lang="en-US" sz="3600" dirty="0"/>
                    </a:p>
                  </a:txBody>
                  <a:tcPr/>
                </a:tc>
              </a:tr>
              <a:tr h="1171678">
                <a:tc>
                  <a:txBody>
                    <a:bodyPr/>
                    <a:lstStyle/>
                    <a:p>
                      <a:r>
                        <a:rPr lang="ar-JO" sz="2400" dirty="0" smtClean="0"/>
                        <a:t>التزايد</a:t>
                      </a:r>
                      <a:r>
                        <a:rPr lang="ar-JO" sz="2400" baseline="0" dirty="0" smtClean="0"/>
                        <a:t> السكاني ،الكوارث الطبيعية من براكين وزلازل وفيضانات 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200" dirty="0" smtClean="0"/>
                        <a:t>طبيعة</a:t>
                      </a:r>
                      <a:endParaRPr lang="en-US" sz="3200" dirty="0"/>
                    </a:p>
                  </a:txBody>
                  <a:tcPr/>
                </a:tc>
              </a:tr>
              <a:tr h="1171678">
                <a:tc>
                  <a:txBody>
                    <a:bodyPr/>
                    <a:lstStyle/>
                    <a:p>
                      <a:r>
                        <a:rPr lang="ar-JO" sz="2400" dirty="0" smtClean="0"/>
                        <a:t>ضعف التعليم ،عدم قبول</a:t>
                      </a:r>
                      <a:r>
                        <a:rPr lang="ar-JO" sz="2400" baseline="0" dirty="0" smtClean="0"/>
                        <a:t> الاخر،مقاومة التغيير 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200" dirty="0" smtClean="0"/>
                        <a:t>اجتماعية</a:t>
                      </a:r>
                      <a:r>
                        <a:rPr lang="ar-JO" sz="3200" baseline="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ثالثا:مشكلات التغير الاجتماعي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/>
          <a:lstStyle/>
          <a:p>
            <a:r>
              <a:rPr lang="ar-JO" dirty="0" smtClean="0"/>
              <a:t>ينتج عن التغيير الاجتماعي مشكلات عدة ،ومنها مايأتي:</a:t>
            </a:r>
          </a:p>
          <a:p>
            <a:pPr algn="r"/>
            <a:r>
              <a:rPr lang="ar-JO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1:مشكلات بيئية </a:t>
            </a:r>
          </a:p>
          <a:p>
            <a:pPr>
              <a:buNone/>
            </a:pPr>
            <a:r>
              <a:rPr lang="ar-JO" dirty="0" smtClean="0"/>
              <a:t>تنتج عن الضغط المتزايد على الموارد الطبيعية ،وظهورمشكلات التلوث البيئي والتغير المناخي الناتجة عن التطور والتقدم الصناعي ولانشطة البشرية المختلفة .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JO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2:مشكلات أسرية</a:t>
            </a:r>
          </a:p>
          <a:p>
            <a:pPr>
              <a:buNone/>
            </a:pPr>
            <a:r>
              <a:rPr lang="ar-J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قد تؤدي التطور الصناعي والتكنولوجي واساءة استخدام التكنولوجيا الى ضعف العلاقات الاسرية ، وضعف قدرةالاسرة على القيام بمهماتها التربوية والاجتماعية .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JO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3:مشكلات سلوكية </a:t>
            </a:r>
          </a:p>
          <a:p>
            <a:pPr>
              <a:buNone/>
            </a:pPr>
            <a:r>
              <a:rPr lang="ar-J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من </a:t>
            </a:r>
            <a:r>
              <a:rPr lang="ar-JO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ه</a:t>
            </a:r>
            <a:r>
              <a:rPr lang="ar-SA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د</a:t>
            </a:r>
            <a:r>
              <a:rPr lang="ar-JO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ة</a:t>
            </a:r>
            <a:r>
              <a:rPr lang="ar-J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المشكلات الادمان والمخدرات والتدخين والانعزال عن الاخرين ، واستخدام العنف بديلا عن الحوار والتفاهم 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600" dirty="0" smtClean="0">
                <a:solidFill>
                  <a:schemeClr val="accent2">
                    <a:lumMod val="75000"/>
                  </a:schemeClr>
                </a:solidFill>
              </a:rPr>
              <a:t>رابعا: دورالتعليم في </a:t>
            </a:r>
            <a:r>
              <a:rPr lang="ar-JO" sz="36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التغيرالاجتماعي</a:t>
            </a:r>
            <a:r>
              <a:rPr lang="ar-JO" sz="3600" dirty="0" smtClean="0">
                <a:solidFill>
                  <a:schemeClr val="accent2">
                    <a:lumMod val="75000"/>
                  </a:schemeClr>
                </a:solidFill>
              </a:rPr>
              <a:t> الايجابي 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لا يمكن التقليل من اهمية التعليم –خاصة التعليم المدرسي – في بيان كيفية التعامل مع التغيرات الاجتماعية .فالتعليم يؤثر في طريقة التي ينظر الناس بها الى العالم من حولهم وفي كيفية فهمهم للقضايا ،ويساعد في ايجاد الحلول لمشكلاتهم،ويجعلهم اكثراداركا لوقعهم . فالتعليم هو المحرك الرئيس للتقدم و التطور في المجتمع . 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4267200"/>
            <a:ext cx="8686800" cy="1184825"/>
          </a:xfrm>
        </p:spPr>
        <p:txBody>
          <a:bodyPr>
            <a:normAutofit fontScale="90000"/>
          </a:bodyPr>
          <a:lstStyle/>
          <a:p>
            <a:r>
              <a:rPr lang="ar-JO" dirty="0" smtClean="0"/>
              <a:t>        </a:t>
            </a:r>
            <a:br>
              <a:rPr lang="ar-JO" dirty="0" smtClean="0"/>
            </a:br>
            <a:r>
              <a:rPr lang="ar-SA" dirty="0" smtClean="0"/>
              <a:t>سابع (أ)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752600"/>
          </a:xfrm>
        </p:spPr>
        <p:txBody>
          <a:bodyPr/>
          <a:lstStyle/>
          <a:p>
            <a:r>
              <a:rPr lang="ar-SA" dirty="0" smtClean="0"/>
              <a:t>عمل طالبات :ليسا عودة , لين </a:t>
            </a:r>
            <a:r>
              <a:rPr lang="ar-SA" dirty="0" smtClean="0"/>
              <a:t>شواربة</a:t>
            </a:r>
            <a:r>
              <a:rPr lang="ar-JO" dirty="0" smtClean="0"/>
              <a:t> سارة و تمارة الهبارنة</a:t>
            </a:r>
            <a:r>
              <a:rPr lang="ar-SA" dirty="0" smtClean="0"/>
              <a:t> </a:t>
            </a:r>
            <a:r>
              <a:rPr lang="en-US" dirty="0" smtClean="0"/>
              <a:t> </a:t>
            </a:r>
            <a:endParaRPr lang="ar-SA" dirty="0" smtClean="0"/>
          </a:p>
          <a:p>
            <a:r>
              <a:rPr lang="ar-SA" dirty="0" smtClean="0"/>
              <a:t>باشراف المعلمة :</a:t>
            </a:r>
            <a:r>
              <a:rPr lang="ar-SA" smtClean="0"/>
              <a:t>نادين 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124</TotalTime>
  <Words>275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مشكلات التغير الاجتماعي </vt:lpstr>
      <vt:lpstr>اولا:مفهوم المشلكة الاجتماعية </vt:lpstr>
      <vt:lpstr>ثانيا:الاسباب المؤدية لظهور مشكلات التغير الاجتماعي </vt:lpstr>
      <vt:lpstr>ثالثا:مشكلات التغير الاجتماعي </vt:lpstr>
      <vt:lpstr>PowerPoint Presentation</vt:lpstr>
      <vt:lpstr>PowerPoint Presentation</vt:lpstr>
      <vt:lpstr>رابعا: دورالتعليم في التغيرالاجتماعي الايجابي </vt:lpstr>
      <vt:lpstr>         سابع (أ)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مشكلات التغير الاجتماعي</dc:title>
  <dc:creator>user2</dc:creator>
  <cp:lastModifiedBy>Board</cp:lastModifiedBy>
  <cp:revision>16</cp:revision>
  <dcterms:created xsi:type="dcterms:W3CDTF">2017-03-10T07:00:53Z</dcterms:created>
  <dcterms:modified xsi:type="dcterms:W3CDTF">2017-03-26T17:54:50Z</dcterms:modified>
</cp:coreProperties>
</file>