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6" r:id="rId1"/>
  </p:sldMasterIdLst>
  <p:notesMasterIdLst>
    <p:notesMasterId r:id="rId7"/>
  </p:notesMasterIdLst>
  <p:sldIdLst>
    <p:sldId id="256" r:id="rId2"/>
    <p:sldId id="264" r:id="rId3"/>
    <p:sldId id="266" r:id="rId4"/>
    <p:sldId id="265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66FF"/>
    <a:srgbClr val="D4A3E7"/>
    <a:srgbClr val="BD73DB"/>
    <a:srgbClr val="5D2884"/>
    <a:srgbClr val="99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20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834C8-701C-4A33-A3AD-4490432FBA30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BDD9B-7E7E-4DA1-8CCC-2B8FCD32E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674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DD9B-7E7E-4DA1-8CCC-2B8FCD32E3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142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DD9B-7E7E-4DA1-8CCC-2B8FCD32E3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442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A11A-0729-4339-9091-09579F351ED0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061629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4A61-1914-43B7-BCAE-E552FF4017CC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131427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4A61-1914-43B7-BCAE-E552FF4017CC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352092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4A61-1914-43B7-BCAE-E552FF4017CC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2745658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4A61-1914-43B7-BCAE-E552FF4017CC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835207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4A61-1914-43B7-BCAE-E552FF4017CC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397160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4A61-1914-43B7-BCAE-E552FF4017CC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609419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34A2-C015-4D69-A745-9900B469336D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653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4495-4306-42F9-B0AB-32FF6EA568B6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907950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E830-1E10-4BA8-BA7E-F325B47B78E0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150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18B7-31E5-4DCB-B436-217E1F53694E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886522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FE6C-149F-4460-B72F-C6363B433BF5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309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19FC-1368-492E-842F-29287B3F9692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035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3921-B271-4A27-A50B-DCDFE97D67CC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896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A4EB-01B9-44EA-AB6C-ADE1B9A7BCBC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788906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065E-21B1-4098-AE3C-A42C14BC954E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761071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07A8-A935-4D7B-9A55-AA494A1389FC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996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544A61-1914-43B7-BCAE-E552FF4017CC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C5759C-AA46-204C-8BC1-98D22DB1A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595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  <p:sldLayoutId id="2147484388" r:id="rId12"/>
    <p:sldLayoutId id="2147484389" r:id="rId13"/>
    <p:sldLayoutId id="2147484390" r:id="rId14"/>
    <p:sldLayoutId id="2147484391" r:id="rId15"/>
    <p:sldLayoutId id="2147484392" r:id="rId16"/>
    <p:sldLayoutId id="2147484393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6587" y="1288974"/>
            <a:ext cx="9895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JO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الصّف التّاسع/ مادّة التّربية الوطنيّة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7773" y="1962046"/>
            <a:ext cx="4511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JO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</a:t>
            </a:r>
            <a:r>
              <a:rPr lang="ar-JO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السابعة</a:t>
            </a:r>
            <a:r>
              <a:rPr lang="ar-JO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/ </a:t>
            </a:r>
            <a:r>
              <a:rPr lang="ar-JO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</a:t>
            </a:r>
            <a:r>
              <a:rPr lang="ar-JO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الأول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4154972" y="3159063"/>
            <a:ext cx="4307594" cy="2180295"/>
          </a:xfrm>
          <a:prstGeom prst="flowChartPredefinedProcess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البلقاء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53558" y="6286117"/>
            <a:ext cx="7023377" cy="404614"/>
          </a:xfrm>
        </p:spPr>
        <p:txBody>
          <a:bodyPr/>
          <a:lstStyle/>
          <a:p>
            <a:pPr algn="ctr" rtl="1"/>
            <a:r>
              <a:rPr lang="ar-JO" sz="2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نادين محمود ربّاع</a:t>
            </a:r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~PP300.WAV">
            <a:hlinkClick r:id="" action="ppaction://media"/>
          </p:cNvPr>
          <p:cNvPicPr>
            <a:picLocks noRot="1" noChangeAspect="1"/>
          </p:cNvPicPr>
          <p:nvPr>
            <a:wavAudioFile r:embed="rId1" name="~PP300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0621414"/>
      </p:ext>
    </p:extLst>
  </p:cSld>
  <p:clrMapOvr>
    <a:masterClrMapping/>
  </p:clrMapOvr>
  <p:transition advTm="48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3" name="صورة 2" descr="ad951183-8f08-4f40-8da8-c1bf43d8543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0"/>
            <a:ext cx="9804219" cy="6858000"/>
          </a:xfrm>
          <a:prstGeom prst="rect">
            <a:avLst/>
          </a:prstGeom>
        </p:spPr>
      </p:pic>
      <p:pic>
        <p:nvPicPr>
          <p:cNvPr id="4" name="~PP3817.WAV">
            <a:hlinkClick r:id="" action="ppaction://media"/>
          </p:cNvPr>
          <p:cNvPicPr>
            <a:picLocks noRot="1" noChangeAspect="1"/>
          </p:cNvPicPr>
          <p:nvPr>
            <a:wavAudioFile r:embed="rId1" name="~PP3817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4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3" name="صورة 2" descr="ea9ec41a-7740-4c06-933e-3b73e22bfab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" y="0"/>
            <a:ext cx="10136778" cy="6858000"/>
          </a:xfrm>
          <a:prstGeom prst="rect">
            <a:avLst/>
          </a:prstGeom>
        </p:spPr>
      </p:pic>
      <p:pic>
        <p:nvPicPr>
          <p:cNvPr id="4" name="~PP2304.WAV">
            <a:hlinkClick r:id="" action="ppaction://media"/>
          </p:cNvPr>
          <p:cNvPicPr>
            <a:picLocks noRot="1" noChangeAspect="1"/>
          </p:cNvPicPr>
          <p:nvPr>
            <a:wavAudioFile r:embed="rId1" name="~PP2304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9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3" name="صورة 2" descr="a4417232-e3fc-4743-a2d3-c8b2af1f14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0" y="0"/>
            <a:ext cx="8667750" cy="6858000"/>
          </a:xfrm>
          <a:prstGeom prst="rect">
            <a:avLst/>
          </a:prstGeom>
        </p:spPr>
      </p:pic>
      <p:pic>
        <p:nvPicPr>
          <p:cNvPr id="4" name="~PP540.WAV">
            <a:hlinkClick r:id="" action="ppaction://media"/>
          </p:cNvPr>
          <p:cNvPicPr>
            <a:picLocks noRot="1" noChangeAspect="1"/>
          </p:cNvPicPr>
          <p:nvPr>
            <a:wavAudioFile r:embed="rId1" name="~PP540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12787" y="6230362"/>
            <a:ext cx="6280830" cy="404614"/>
          </a:xfrm>
        </p:spPr>
        <p:txBody>
          <a:bodyPr/>
          <a:lstStyle/>
          <a:p>
            <a:pPr algn="ctr"/>
            <a:r>
              <a:rPr lang="ar-JO" sz="2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نادين محمود </a:t>
            </a:r>
            <a:r>
              <a:rPr lang="ar-JO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ربّاع</a:t>
            </a:r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6594" y="1640340"/>
            <a:ext cx="26132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سالمين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0853" y="2963779"/>
            <a:ext cx="40446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نادين محمود </a:t>
            </a:r>
            <a:r>
              <a:rPr lang="ar-JO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ربّاع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~PP734.WAV">
            <a:hlinkClick r:id="" action="ppaction://media"/>
          </p:cNvPr>
          <p:cNvPicPr>
            <a:picLocks noRot="1" noChangeAspect="1"/>
          </p:cNvPicPr>
          <p:nvPr>
            <a:wavAudioFile r:embed="rId1" name="~PP734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9393984"/>
      </p:ext>
    </p:extLst>
  </p:cSld>
  <p:clrMapOvr>
    <a:masterClrMapping/>
  </p:clrMapOvr>
  <p:transition advTm="4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554</TotalTime>
  <Words>34</Words>
  <Application>Microsoft Office PowerPoint</Application>
  <PresentationFormat>مخصص</PresentationFormat>
  <Paragraphs>12</Paragraphs>
  <Slides>5</Slides>
  <Notes>2</Notes>
  <HiddenSlides>0</HiddenSlides>
  <MMClips>5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Droplet</vt:lpstr>
      <vt:lpstr>الشريحة 1</vt:lpstr>
      <vt:lpstr>الشريحة 2</vt:lpstr>
      <vt:lpstr>الشريحة 3</vt:lpstr>
      <vt:lpstr>الشريحة 4</vt:lpstr>
      <vt:lpstr>الشريحة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التّاسع/مادة التّربية الوطنيّة</dc:title>
  <dc:creator>ramarorocool@outlook.com</dc:creator>
  <cp:lastModifiedBy>AFC</cp:lastModifiedBy>
  <cp:revision>126</cp:revision>
  <dcterms:created xsi:type="dcterms:W3CDTF">2020-03-17T19:20:34Z</dcterms:created>
  <dcterms:modified xsi:type="dcterms:W3CDTF">2020-04-21T23:11:18Z</dcterms:modified>
</cp:coreProperties>
</file>