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520"/>
    <a:srgbClr val="FF3300"/>
    <a:srgbClr val="000000"/>
    <a:srgbClr val="FF0066"/>
    <a:srgbClr val="C3074F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3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3E1B-E280-4B60-A384-182669B4115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DDCC-6D1D-4225-BEBD-AC5EC91D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3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JO" sz="96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عجلون </a:t>
            </a:r>
            <a:endParaRPr lang="en-US" sz="96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216"/>
            <a:ext cx="4497388" cy="376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قرية راجب 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اكتشفت فيها ارضيات فسيفسائية لكنائس بيزنطية تعود الى القرن السادس الميلادي ، وتزين ارضيتها كتابة باللغة السريانية ، كما يوجد في راجب شلالات مياه .</a:t>
            </a:r>
            <a:endParaRPr lang="en-US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4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باشراف المعلمة </a:t>
            </a:r>
            <a:r>
              <a:rPr lang="ar-JO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: </a:t>
            </a:r>
            <a:r>
              <a:rPr lang="ar-JO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ندوش رباع  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عمل الطالبة </a:t>
            </a:r>
            <a:r>
              <a:rPr lang="ar-J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:</a:t>
            </a:r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ملك أبو الحاج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J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968336" y="3733800"/>
            <a:ext cx="914400" cy="568036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2511136" y="4419600"/>
            <a:ext cx="914400" cy="914400"/>
          </a:xfrm>
          <a:prstGeom prst="hear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8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الموقع</a:t>
            </a:r>
            <a:endParaRPr lang="en-US" sz="48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7127"/>
            <a:ext cx="4495800" cy="52578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JO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تقع محافظة عجلون في الشمال الغربي من العاصمة عمان ، وعلى بعد 76 كم ؛ حيث يحدها من الشمال محافظة اربد ، ومن الشرق محافظة جرش ، ومن الجنوب محافظة  البلقاة ، ومن الغرب امتداد محافظة اربد  ( منطقة غور الاردن ) . </a:t>
            </a:r>
            <a:endParaRPr lang="en-US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267200" cy="510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01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التسمية</a:t>
            </a:r>
            <a:endParaRPr lang="en-US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rabic Typesetting" pitchFamily="66" charset="-78"/>
              </a:rPr>
              <a:t>جاءت تسمية عجلون من لفظ آرامي قديم نسبة الى اسم احد ملوك مؤاب ( عجلون ) ، كما عرفت باسم ( جلعاد ) الذي يعني الصلابة والخشونة ، وهي تسمية تتفق مع طبيعة تضاريس عجلون الجبلية العالية .</a:t>
            </a:r>
          </a:p>
          <a:p>
            <a:pPr marL="0" indent="0" algn="r" rtl="1">
              <a:buNone/>
            </a:pPr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rabic Typesetting" pitchFamily="66" charset="-78"/>
              </a:rPr>
              <a:t>تبلغ مساحة عجلون حوالي 420 كم ، وعدد سكانها عام 2015 م 176 الف نسمة ، يتبع اداريا للمحافظة كل من لواء قصبة عجلون ، ولواء كفرنجة ، وقضاء عرجان ، وقضاء صخرة </a:t>
            </a:r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التطور التاريخي</a:t>
            </a:r>
            <a:endParaRPr lang="en-US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لقد دلت الكشوفات الاثرية على تعاقب الحضارات في عجلون منذ العصور القديمة ، وكانت قد تبوأت مركزا متميزا في العصور اليونانيةوالرومانية والبيزنطية ، وقد عرفت باسم جلعاد في العصر الاموي ، واخذت المدينة الشهرة الواسعة في العصر الايوبي  ،  وفي اواخر العصر العثماني حيث كانت قضاء تتبع ولاية حورانن ويتبع لها ناحية الكورة وكفرنجة و 120 قرية تعرضت المدينة للظلم كباقي المناطق الاردنية ، وكانت تعاني الفقر والجوع والجهل الى ان تحررت المدينة تحت القيادة الهاشمية، فتطورت وازدهرت وشهدت نهضة عمرانية وتعليمية ، وتعد عجلون احدى محافظات المملكة الاثني عشر 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42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المعالم التاريخية السياحية</a:t>
            </a:r>
            <a:endParaRPr lang="en-US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قلعة عجلون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تعد من اهم القلاع في الاردن، امر ببنائها صلاح الدين الايوبي على قمة جبل عوف الذي يرتقع قرابة 1000 م عن مستوى سطح البحر ن هدف من بنائها الى حماية طريق الحج ، والطريق التجاري الواصل بين مكة المكرمة واليمن مع بلاد الشام ومصر ،ورصد تحركات الفرنجة الذين كانوا يحتلون بيت المقدس ، ويتطلعون لاحتلال شمال الاردن .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" y="2971800"/>
            <a:ext cx="3940419" cy="3594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56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مسجد عجلون الكبير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يقع وسط المدينة ، ويعود بناء مسجد عجلون الكبير الى العهد الايوبي والعهد المملوكي ؛ امر ببنائه الملك الصالح نجم الدين ايوب .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43434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006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82"/>
            <a:ext cx="4497388" cy="395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مار الياس </a:t>
            </a: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يعد موقع مار الياس من المواقع المهمة ؛ لانه يمثل مسقط رأس النبي الياس عليه السلام ، وفي الموقع كنيسة ،تسمى الكنيسة الكبرى ، وقد اعتمد الموقع للحج المسيحي ؛ اذ يحج  اليه المسيحيون يوم 7/21 من كل عام .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00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708401" cy="32298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مزار سيدة الجبل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تعود اهمية مزار سيدة الجبل للاعتقاد ان سيدنا عيسى ووالدته مريم العذراء عليهما السلام امضيا مدة في احد كهوف بلدة عنجرة ؛ حيث يقع المزار ؛ وتوجد فيها كنيسة سيدة الجبل التي تعود الى القرن الرابع الميلادي ؛ ويعد موقع سيدة الجبل من المواقع المعتمدة للحج المسيحي 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64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240"/>
            <a:ext cx="4497388" cy="3945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محميةغابات عجلون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تأسست عام 1989م ، بمساحة تبلغ 12 كم ، وتقع على بعد 8 كم شمال غرب مدينة عجلون بهدف الحفاظ على الانواع النباتية كأشجار البطم ، والأجاص البري ، والأزهار البرية كشقائق النعمان والزنبق والسوسنة السوداء ، وبهدف نشر الوعي البيئي في المنطقة ، والحفاظ على الحيوانات  البرية المهددة بالانقراض . ويسود المحمية نمط نباتي يسمى نمط غابات السنديان مستديمة الخضرة .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499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عجلون </vt:lpstr>
      <vt:lpstr>الموقع</vt:lpstr>
      <vt:lpstr>التسمية</vt:lpstr>
      <vt:lpstr>التطور التاريخي</vt:lpstr>
      <vt:lpstr>المعالم التاريخية السياحية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باشراف المعلمة : ندوش رباع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عجلون</dc:title>
  <dc:creator>4t4</dc:creator>
  <cp:lastModifiedBy>4t4</cp:lastModifiedBy>
  <cp:revision>34</cp:revision>
  <dcterms:created xsi:type="dcterms:W3CDTF">2017-04-09T11:44:56Z</dcterms:created>
  <dcterms:modified xsi:type="dcterms:W3CDTF">2017-05-03T12:29:00Z</dcterms:modified>
</cp:coreProperties>
</file>