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1" d="100"/>
          <a:sy n="61" d="100"/>
        </p:scale>
        <p:origin x="-8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6230D910-AC0A-4145-9464-E7407EA4F37B}" type="datetimeFigureOut">
              <a:rPr lang="ar-JO" smtClean="0"/>
              <a:t>16/07/1438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273321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230D910-AC0A-4145-9464-E7407EA4F37B}" type="datetimeFigureOut">
              <a:rPr lang="ar-JO" smtClean="0"/>
              <a:t>16/07/1438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421661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230D910-AC0A-4145-9464-E7407EA4F37B}" type="datetimeFigureOut">
              <a:rPr lang="ar-JO" smtClean="0"/>
              <a:t>16/07/1438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236544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230D910-AC0A-4145-9464-E7407EA4F37B}" type="datetimeFigureOut">
              <a:rPr lang="ar-JO" smtClean="0"/>
              <a:t>16/07/1438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95921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0D910-AC0A-4145-9464-E7407EA4F37B}" type="datetimeFigureOut">
              <a:rPr lang="ar-JO" smtClean="0"/>
              <a:t>16/07/1438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4586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6230D910-AC0A-4145-9464-E7407EA4F37B}" type="datetimeFigureOut">
              <a:rPr lang="ar-JO" smtClean="0"/>
              <a:t>16/07/1438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273483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6230D910-AC0A-4145-9464-E7407EA4F37B}" type="datetimeFigureOut">
              <a:rPr lang="ar-JO" smtClean="0"/>
              <a:t>16/07/1438</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204130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6230D910-AC0A-4145-9464-E7407EA4F37B}" type="datetimeFigureOut">
              <a:rPr lang="ar-JO" smtClean="0"/>
              <a:t>16/07/1438</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94145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0D910-AC0A-4145-9464-E7407EA4F37B}" type="datetimeFigureOut">
              <a:rPr lang="ar-JO" smtClean="0"/>
              <a:t>16/07/1438</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119719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0D910-AC0A-4145-9464-E7407EA4F37B}" type="datetimeFigureOut">
              <a:rPr lang="ar-JO" smtClean="0"/>
              <a:t>16/07/1438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378935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0D910-AC0A-4145-9464-E7407EA4F37B}" type="datetimeFigureOut">
              <a:rPr lang="ar-JO" smtClean="0"/>
              <a:t>16/07/1438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D4BC9A5-445C-4FD4-9BF1-78A255F7642E}" type="slidenum">
              <a:rPr lang="ar-JO" smtClean="0"/>
              <a:t>‹#›</a:t>
            </a:fld>
            <a:endParaRPr lang="ar-JO"/>
          </a:p>
        </p:txBody>
      </p:sp>
    </p:spTree>
    <p:extLst>
      <p:ext uri="{BB962C8B-B14F-4D97-AF65-F5344CB8AC3E}">
        <p14:creationId xmlns:p14="http://schemas.microsoft.com/office/powerpoint/2010/main" val="319846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30D910-AC0A-4145-9464-E7407EA4F37B}" type="datetimeFigureOut">
              <a:rPr lang="ar-JO" smtClean="0"/>
              <a:t>16/07/1438</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D4BC9A5-445C-4FD4-9BF1-78A255F7642E}" type="slidenum">
              <a:rPr lang="ar-JO" smtClean="0"/>
              <a:t>‹#›</a:t>
            </a:fld>
            <a:endParaRPr lang="ar-JO"/>
          </a:p>
        </p:txBody>
      </p:sp>
    </p:spTree>
    <p:extLst>
      <p:ext uri="{BB962C8B-B14F-4D97-AF65-F5344CB8AC3E}">
        <p14:creationId xmlns:p14="http://schemas.microsoft.com/office/powerpoint/2010/main" val="167893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sz="6000" dirty="0" smtClean="0"/>
              <a:t>عجلون</a:t>
            </a:r>
            <a:r>
              <a:rPr lang="ar-JO" dirty="0" smtClean="0"/>
              <a:t> </a:t>
            </a:r>
            <a:endParaRPr lang="ar-JO" dirty="0"/>
          </a:p>
        </p:txBody>
      </p:sp>
      <p:sp>
        <p:nvSpPr>
          <p:cNvPr id="3" name="Subtitle 2"/>
          <p:cNvSpPr>
            <a:spLocks noGrp="1"/>
          </p:cNvSpPr>
          <p:nvPr>
            <p:ph type="subTitle" idx="1"/>
          </p:nvPr>
        </p:nvSpPr>
        <p:spPr/>
        <p:txBody>
          <a:bodyPr/>
          <a:lstStyle/>
          <a:p>
            <a:r>
              <a:rPr lang="ar-JO" dirty="0" smtClean="0"/>
              <a:t>تالا مطالقة </a:t>
            </a:r>
            <a:endParaRPr lang="ar-JO" dirty="0"/>
          </a:p>
        </p:txBody>
      </p:sp>
      <p:sp>
        <p:nvSpPr>
          <p:cNvPr id="4" name="Heart 3"/>
          <p:cNvSpPr/>
          <p:nvPr/>
        </p:nvSpPr>
        <p:spPr>
          <a:xfrm>
            <a:off x="3491880" y="4725144"/>
            <a:ext cx="2088232" cy="1916832"/>
          </a:xfrm>
          <a:prstGeom prst="hear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JO"/>
          </a:p>
        </p:txBody>
      </p:sp>
    </p:spTree>
    <p:extLst>
      <p:ext uri="{BB962C8B-B14F-4D97-AF65-F5344CB8AC3E}">
        <p14:creationId xmlns:p14="http://schemas.microsoft.com/office/powerpoint/2010/main" val="253037551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ar-JO" b="1" dirty="0" smtClean="0"/>
              <a:t>6- قرية راجب </a:t>
            </a:r>
          </a:p>
          <a:p>
            <a:pPr marL="0" indent="0">
              <a:buNone/>
            </a:pPr>
            <a:r>
              <a:rPr lang="ar-JO" dirty="0" smtClean="0"/>
              <a:t>اكتشفت فيها ارضيات فيسفسائية لكنائس بيزنطية تعود الى القرن السادس الميلادي وتزين ارضيتها كتابة باللغة السريانية كما يوجد في راجب شلالات مياه </a:t>
            </a:r>
            <a:endParaRPr lang="ar-JO" dirty="0"/>
          </a:p>
        </p:txBody>
      </p:sp>
      <p:sp>
        <p:nvSpPr>
          <p:cNvPr id="5" name="Cloud Callout 4"/>
          <p:cNvSpPr/>
          <p:nvPr/>
        </p:nvSpPr>
        <p:spPr>
          <a:xfrm>
            <a:off x="5924916" y="2945104"/>
            <a:ext cx="2952328" cy="2448272"/>
          </a:xfrm>
          <a:prstGeom prst="cloudCallou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t>Do you like my power point </a:t>
            </a:r>
            <a:endParaRPr lang="ar-JO" sz="2000" dirty="0"/>
          </a:p>
        </p:txBody>
      </p:sp>
    </p:spTree>
    <p:extLst>
      <p:ext uri="{BB962C8B-B14F-4D97-AF65-F5344CB8AC3E}">
        <p14:creationId xmlns:p14="http://schemas.microsoft.com/office/powerpoint/2010/main" val="352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2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اولا : الموقع </a:t>
            </a:r>
            <a:endParaRPr lang="ar-JO" dirty="0"/>
          </a:p>
        </p:txBody>
      </p:sp>
      <p:sp>
        <p:nvSpPr>
          <p:cNvPr id="3" name="Content Placeholder 2"/>
          <p:cNvSpPr>
            <a:spLocks noGrp="1"/>
          </p:cNvSpPr>
          <p:nvPr>
            <p:ph idx="1"/>
          </p:nvPr>
        </p:nvSpPr>
        <p:spPr>
          <a:xfrm>
            <a:off x="0" y="1600200"/>
            <a:ext cx="9144000" cy="5257800"/>
          </a:xfrm>
        </p:spPr>
        <p:txBody>
          <a:bodyPr/>
          <a:lstStyle/>
          <a:p>
            <a:pPr marL="0" indent="0">
              <a:buNone/>
            </a:pPr>
            <a:r>
              <a:rPr lang="ar-JO" dirty="0" smtClean="0"/>
              <a:t>تقع محافظةعجلون في الشمال الغربي من العاصمة عمان وعلى بعد 76كم حيث يحدها من الشمال محافظة اربد ومن الشرق محافظة جرش ومن الجنوب محافظة البلقاء ومن الغرب امتداد محافظة اربد (منطقة غور الاردن ) . </a:t>
            </a:r>
          </a:p>
          <a:p>
            <a:pPr marL="0" indent="0">
              <a:buNone/>
            </a:pPr>
            <a:endParaRPr lang="ar-JO" dirty="0"/>
          </a:p>
        </p:txBody>
      </p:sp>
      <p:sp>
        <p:nvSpPr>
          <p:cNvPr id="4" name="Cloud 3"/>
          <p:cNvSpPr/>
          <p:nvPr/>
        </p:nvSpPr>
        <p:spPr>
          <a:xfrm>
            <a:off x="7369179" y="3833664"/>
            <a:ext cx="1584176" cy="1512168"/>
          </a:xfrm>
          <a:prstGeom prst="cloud">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5" name="Cloud 4"/>
          <p:cNvSpPr/>
          <p:nvPr/>
        </p:nvSpPr>
        <p:spPr>
          <a:xfrm>
            <a:off x="6084168" y="5013176"/>
            <a:ext cx="1584176" cy="1512168"/>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JO"/>
          </a:p>
        </p:txBody>
      </p:sp>
    </p:spTree>
    <p:extLst>
      <p:ext uri="{BB962C8B-B14F-4D97-AF65-F5344CB8AC3E}">
        <p14:creationId xmlns:p14="http://schemas.microsoft.com/office/powerpoint/2010/main" val="2529217386"/>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ar-JO" dirty="0" smtClean="0"/>
              <a:t>جاءت تسمية عجلون من لفظ ارامي قديم نسبة الى اسم احد ملوك مؤاب (عجلون) كما عرفت باسم جلعاد الذي يعني الصلابة والخشونة وهي تسمية تتفق مع طبيعة تضاريس عجلون الجبلية العالية .</a:t>
            </a:r>
          </a:p>
          <a:p>
            <a:r>
              <a:rPr lang="ar-JO" dirty="0" smtClean="0"/>
              <a:t>تبلغ مساحة عجلون حوالي 420كم</a:t>
            </a:r>
            <a:r>
              <a:rPr lang="ar-JO" sz="2400" dirty="0" smtClean="0"/>
              <a:t>2</a:t>
            </a:r>
            <a:r>
              <a:rPr lang="ar-JO" dirty="0" smtClean="0"/>
              <a:t> وعدد سكانها عام 2015م 176 الف نسمة يتبع اداريا للمحافظة كل من لواء قصبة عجلون ولواء كفرنجة وقضاء عرجان وقضاء صخرة .</a:t>
            </a:r>
            <a:endParaRPr lang="ar-JO" dirty="0"/>
          </a:p>
        </p:txBody>
      </p:sp>
      <p:sp>
        <p:nvSpPr>
          <p:cNvPr id="4" name="4-Point Star 3"/>
          <p:cNvSpPr/>
          <p:nvPr/>
        </p:nvSpPr>
        <p:spPr>
          <a:xfrm>
            <a:off x="6444208" y="4293096"/>
            <a:ext cx="2304256" cy="1944216"/>
          </a:xfrm>
          <a:prstGeom prst="star4">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JO"/>
          </a:p>
        </p:txBody>
      </p:sp>
    </p:spTree>
    <p:extLst>
      <p:ext uri="{BB962C8B-B14F-4D97-AF65-F5344CB8AC3E}">
        <p14:creationId xmlns:p14="http://schemas.microsoft.com/office/powerpoint/2010/main" val="25164976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ثانيا: التطور التاريخي </a:t>
            </a:r>
            <a:endParaRPr lang="ar-JO" dirty="0"/>
          </a:p>
        </p:txBody>
      </p:sp>
      <p:sp>
        <p:nvSpPr>
          <p:cNvPr id="3" name="Content Placeholder 2"/>
          <p:cNvSpPr>
            <a:spLocks noGrp="1"/>
          </p:cNvSpPr>
          <p:nvPr>
            <p:ph idx="1"/>
          </p:nvPr>
        </p:nvSpPr>
        <p:spPr>
          <a:xfrm>
            <a:off x="0" y="1600200"/>
            <a:ext cx="9144000" cy="5257800"/>
          </a:xfrm>
        </p:spPr>
        <p:txBody>
          <a:bodyPr/>
          <a:lstStyle/>
          <a:p>
            <a:r>
              <a:rPr lang="ar-JO" dirty="0" smtClean="0"/>
              <a:t>لقد دلت الكشوفات الاثرية على تعاقب الحضارات في عجلون منذ العصور القديمة وكانت قد تبوأت مركزا متميزا في العصور اليونانية والرومانية والبيزنطية وقد عرفت باسم جلعاد في العصر الاموي واخذت المدينة شهرة واسعة في العصر الايوبي وفي اواخر العصر العثماني حيث كانت قضاء تتبع ولاية حوران ويتبع لها ناحية الكورة وكفرنجة و 120قرية تعرضت المدينة للظلم كباقي المناطق الاردنية وكانت تعاني الفقر و الجوع والجهل الى ان تحررت المدينة تحت القيادة الهاشمية فتطورت وازدهرت وشهدت نهضة عمرانية وتعليمية وتعد عجلون احدى محافظات المملكة الاثني عشر </a:t>
            </a:r>
            <a:endParaRPr lang="ar-JO" dirty="0"/>
          </a:p>
        </p:txBody>
      </p:sp>
    </p:spTree>
    <p:extLst>
      <p:ext uri="{BB962C8B-B14F-4D97-AF65-F5344CB8AC3E}">
        <p14:creationId xmlns:p14="http://schemas.microsoft.com/office/powerpoint/2010/main" val="21217397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ثالثا: المعالم التاريخية والسياحية </a:t>
            </a:r>
            <a:endParaRPr lang="ar-JO" dirty="0"/>
          </a:p>
        </p:txBody>
      </p:sp>
      <p:sp>
        <p:nvSpPr>
          <p:cNvPr id="3" name="Content Placeholder 2"/>
          <p:cNvSpPr>
            <a:spLocks noGrp="1"/>
          </p:cNvSpPr>
          <p:nvPr>
            <p:ph idx="1"/>
          </p:nvPr>
        </p:nvSpPr>
        <p:spPr>
          <a:xfrm>
            <a:off x="0" y="1600200"/>
            <a:ext cx="9144000" cy="5257800"/>
          </a:xfrm>
        </p:spPr>
        <p:txBody>
          <a:bodyPr/>
          <a:lstStyle/>
          <a:p>
            <a:r>
              <a:rPr lang="ar-JO" dirty="0" smtClean="0"/>
              <a:t>تزخر عجلون بعدد من المواقع التاريخية والسياحية اهمها: </a:t>
            </a:r>
          </a:p>
          <a:p>
            <a:pPr marL="0" indent="0">
              <a:buNone/>
            </a:pPr>
            <a:r>
              <a:rPr lang="ar-JO" dirty="0" smtClean="0"/>
              <a:t>1- </a:t>
            </a:r>
            <a:r>
              <a:rPr lang="ar-JO" b="1" dirty="0" smtClean="0"/>
              <a:t>قلعة عجلون </a:t>
            </a:r>
            <a:endParaRPr lang="ar-JO" dirty="0" smtClean="0"/>
          </a:p>
          <a:p>
            <a:pPr marL="0" indent="0">
              <a:buNone/>
            </a:pPr>
            <a:r>
              <a:rPr lang="ar-JO" dirty="0" smtClean="0"/>
              <a:t>تعد من اهم القلاع في الاردن امر ببنائها صلاح الدين الايوبي على قمة جبل عوف الذي يرتفع قرابة 1000م عن مستوى سطح البحر هدف من بنائها الى حماية طريق الحج والطريق التجاري الواصل بين مكة المكرمة واليمن مع بلاد الشام ومصر ورصد تحركات الفرنجة الذين كانوا يحتلون بيت المقدس ويطلعون لاحتلال شمال الاردن </a:t>
            </a:r>
            <a:endParaRPr lang="ar-JO" dirty="0"/>
          </a:p>
        </p:txBody>
      </p:sp>
    </p:spTree>
    <p:extLst>
      <p:ext uri="{BB962C8B-B14F-4D97-AF65-F5344CB8AC3E}">
        <p14:creationId xmlns:p14="http://schemas.microsoft.com/office/powerpoint/2010/main" val="8502704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8000" b="-6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ar-JO" b="1" dirty="0" smtClean="0"/>
              <a:t>2- مسجد عجلون الكبير </a:t>
            </a:r>
          </a:p>
          <a:p>
            <a:pPr marL="0" indent="0">
              <a:buNone/>
            </a:pPr>
            <a:r>
              <a:rPr lang="ar-JO" dirty="0" smtClean="0"/>
              <a:t>يقع وسط المدينة ويعود بناء مسجد عجلون الكبير الى العهد الايوبي والعهد المملوكي امر ببنائه الملك الصالح نجم الدين ايوب في سنة 645ه</a:t>
            </a:r>
            <a:r>
              <a:rPr lang="en-US" dirty="0" smtClean="0"/>
              <a:t>/</a:t>
            </a:r>
            <a:r>
              <a:rPr lang="ar-JO" dirty="0" smtClean="0"/>
              <a:t> 1247م</a:t>
            </a:r>
            <a:endParaRPr lang="ar-JO" dirty="0"/>
          </a:p>
        </p:txBody>
      </p:sp>
      <p:sp>
        <p:nvSpPr>
          <p:cNvPr id="5" name="5-Point Star 4"/>
          <p:cNvSpPr/>
          <p:nvPr/>
        </p:nvSpPr>
        <p:spPr>
          <a:xfrm rot="19372640">
            <a:off x="6491192" y="2613351"/>
            <a:ext cx="2483768" cy="1944216"/>
          </a:xfrm>
          <a:prstGeom prst="star5">
            <a:avLst/>
          </a:prstGeom>
          <a:solidFill>
            <a:schemeClr val="accent4">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5-Point Star 5"/>
          <p:cNvSpPr/>
          <p:nvPr/>
        </p:nvSpPr>
        <p:spPr>
          <a:xfrm rot="19256481">
            <a:off x="6565091" y="4479097"/>
            <a:ext cx="2160272" cy="1911952"/>
          </a:xfrm>
          <a:prstGeom prst="star5">
            <a:avLst/>
          </a:prstGeom>
          <a:ln w="76200">
            <a:solidFill>
              <a:schemeClr val="bg1"/>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Tree>
    <p:extLst>
      <p:ext uri="{BB962C8B-B14F-4D97-AF65-F5344CB8AC3E}">
        <p14:creationId xmlns:p14="http://schemas.microsoft.com/office/powerpoint/2010/main" val="3042368782"/>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ar-JO" b="1" dirty="0" smtClean="0"/>
              <a:t>3- مار الياس </a:t>
            </a:r>
          </a:p>
          <a:p>
            <a:pPr marL="0" indent="0">
              <a:buNone/>
            </a:pPr>
            <a:r>
              <a:rPr lang="ar-JO" dirty="0" smtClean="0"/>
              <a:t>يعد موقع مارلياس من المواقع المهمة لانه يمثل مسقط راس النبي الياس عليه السلام وفي الموقع كنيسة تسمى الكنيسة الكبرى وقد اعتمد الموقع للحج المسيحي اذ يحج اليه المسيحيون يوم 21</a:t>
            </a:r>
            <a:r>
              <a:rPr lang="en-US" dirty="0" smtClean="0"/>
              <a:t>/</a:t>
            </a:r>
            <a:r>
              <a:rPr lang="ar-JO" dirty="0" smtClean="0"/>
              <a:t> 7 كل عام .</a:t>
            </a:r>
            <a:endParaRPr lang="ar-JO" dirty="0"/>
          </a:p>
        </p:txBody>
      </p:sp>
      <p:sp>
        <p:nvSpPr>
          <p:cNvPr id="4" name="Sun 3"/>
          <p:cNvSpPr/>
          <p:nvPr/>
        </p:nvSpPr>
        <p:spPr>
          <a:xfrm>
            <a:off x="5910370" y="2636912"/>
            <a:ext cx="3024336" cy="2520280"/>
          </a:xfrm>
          <a:prstGeom prst="sun">
            <a:avLst/>
          </a:prstGeom>
          <a:solidFill>
            <a:schemeClr val="accent3">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06355185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repeatCount="indefinite" fill="hold" grpId="0" nodeType="with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9000" r="-2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ar-JO" b="1" dirty="0" smtClean="0"/>
              <a:t>4- مزار سيدة الجبل </a:t>
            </a:r>
          </a:p>
          <a:p>
            <a:pPr marL="0" indent="0">
              <a:buNone/>
            </a:pPr>
            <a:r>
              <a:rPr lang="ar-JO" dirty="0" smtClean="0"/>
              <a:t>تعود اهمية مزار سيدة الجبل للاعتقاد ان سيدنا عيسى ووالدته مريم العذراء عليهما السلام امضيا مدة في احد كهوف بلدة عنجرة حيث يقع المزار وتوجد فيها كنيسة سيدة الجبل التي تعود الى القرن الرابع الميلادي ويعد موقع سيدة الجبل من لمواقع المعتمدة للحج المسيحي </a:t>
            </a:r>
            <a:endParaRPr lang="ar-JO" dirty="0"/>
          </a:p>
        </p:txBody>
      </p:sp>
      <p:sp>
        <p:nvSpPr>
          <p:cNvPr id="4" name="Lightning Bolt 3"/>
          <p:cNvSpPr/>
          <p:nvPr/>
        </p:nvSpPr>
        <p:spPr>
          <a:xfrm>
            <a:off x="6804248" y="3717032"/>
            <a:ext cx="2016224" cy="2088232"/>
          </a:xfrm>
          <a:prstGeom prst="lightningBolt">
            <a:avLst/>
          </a:prstGeom>
          <a:solidFill>
            <a:schemeClr val="tx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9370648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repeatCount="indefinite" fill="hold" grpId="0" nodeType="with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ar-JO" b="1" dirty="0" smtClean="0"/>
              <a:t>5- محمية غابات عجلون </a:t>
            </a:r>
          </a:p>
          <a:p>
            <a:pPr marL="0" indent="0">
              <a:buNone/>
            </a:pPr>
            <a:r>
              <a:rPr lang="ar-JO" dirty="0" smtClean="0"/>
              <a:t>تاسست عام 1989م بمساحة تبلغ 12كم</a:t>
            </a:r>
            <a:r>
              <a:rPr lang="ar-JO" sz="2800" dirty="0" smtClean="0"/>
              <a:t>2 وتقع على بعد 8كم شمال غرب مدينة عجلون بهدف الحفاظ على الانواع النباتية كاشجار البطم والاجاص البري والازهار البرية كشقائق النعمان والزنبق والسوسنة السوداء و بهدف نشر الوعي البيئي في المنطقة والحفاظ على الحيوانات لبرية المحددة بالانقراض .</a:t>
            </a:r>
          </a:p>
          <a:p>
            <a:pPr marL="0" indent="0">
              <a:buNone/>
            </a:pPr>
            <a:r>
              <a:rPr lang="ar-JO" sz="2800" dirty="0" smtClean="0"/>
              <a:t>ويسود المحمية نمط نباتي يسمى نمط غابات السنديان مستيمة الخضرة .</a:t>
            </a:r>
            <a:endParaRPr lang="ar-JO" sz="2800" dirty="0"/>
          </a:p>
        </p:txBody>
      </p:sp>
      <p:sp>
        <p:nvSpPr>
          <p:cNvPr id="4" name="Smiley Face 3"/>
          <p:cNvSpPr/>
          <p:nvPr/>
        </p:nvSpPr>
        <p:spPr>
          <a:xfrm>
            <a:off x="6588224" y="3933056"/>
            <a:ext cx="2376264" cy="1800200"/>
          </a:xfrm>
          <a:prstGeom prst="smileyFac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0915482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468</Words>
  <Application>Microsoft Office PowerPoint</Application>
  <PresentationFormat>On-screen Show (4:3)</PresentationFormat>
  <Paragraphs>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عجلون </vt:lpstr>
      <vt:lpstr>اولا : الموقع </vt:lpstr>
      <vt:lpstr>PowerPoint Presentation</vt:lpstr>
      <vt:lpstr>ثانيا: التطور التاريخي </vt:lpstr>
      <vt:lpstr>ثالثا: المعالم التاريخية والسياحية </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عجلون</dc:title>
  <dc:creator>eman</dc:creator>
  <cp:lastModifiedBy>eman</cp:lastModifiedBy>
  <cp:revision>12</cp:revision>
  <dcterms:created xsi:type="dcterms:W3CDTF">2017-04-12T15:10:34Z</dcterms:created>
  <dcterms:modified xsi:type="dcterms:W3CDTF">2017-04-12T17:16:13Z</dcterms:modified>
</cp:coreProperties>
</file>