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72" r:id="rId10"/>
    <p:sldId id="273" r:id="rId11"/>
    <p:sldId id="264" r:id="rId12"/>
    <p:sldId id="265" r:id="rId13"/>
    <p:sldId id="266" r:id="rId14"/>
    <p:sldId id="267" r:id="rId15"/>
    <p:sldId id="268" r:id="rId16"/>
    <p:sldId id="269" r:id="rId17"/>
    <p:sldId id="270" r:id="rId18"/>
    <p:sldId id="271" r:id="rId19"/>
    <p:sldId id="274" r:id="rId20"/>
    <p:sldId id="275" r:id="rId21"/>
    <p:sldId id="276" r:id="rId22"/>
    <p:sldId id="277" r:id="rId23"/>
    <p:sldId id="278"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27783-A76A-4DFE-825D-63E1A27171D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4BECD65-09BB-4731-87B6-B3F573B22A33}">
      <dgm:prSet phldrT="[Text]" custT="1"/>
      <dgm:spPr/>
      <dgm:t>
        <a:bodyPr/>
        <a:lstStyle/>
        <a:p>
          <a:r>
            <a:rPr lang="ar-JO" sz="1800" dirty="0" smtClean="0">
              <a:solidFill>
                <a:schemeClr val="accent1">
                  <a:lumMod val="75000"/>
                </a:schemeClr>
              </a:solidFill>
            </a:rPr>
            <a:t>مقومات السياحة</a:t>
          </a:r>
          <a:endParaRPr lang="en-US" sz="1800" dirty="0">
            <a:solidFill>
              <a:schemeClr val="accent1">
                <a:lumMod val="75000"/>
              </a:schemeClr>
            </a:solidFill>
          </a:endParaRPr>
        </a:p>
      </dgm:t>
    </dgm:pt>
    <dgm:pt modelId="{5D471090-4220-481C-944B-308A8D370732}" type="parTrans" cxnId="{405EDC7D-FA48-42FB-B588-10DAC6EF43C8}">
      <dgm:prSet/>
      <dgm:spPr/>
      <dgm:t>
        <a:bodyPr/>
        <a:lstStyle/>
        <a:p>
          <a:endParaRPr lang="en-US" sz="900"/>
        </a:p>
      </dgm:t>
    </dgm:pt>
    <dgm:pt modelId="{5C3B1AA1-F2CF-4908-9220-3D52F8F59C48}" type="sibTrans" cxnId="{405EDC7D-FA48-42FB-B588-10DAC6EF43C8}">
      <dgm:prSet/>
      <dgm:spPr/>
      <dgm:t>
        <a:bodyPr/>
        <a:lstStyle/>
        <a:p>
          <a:endParaRPr lang="en-US" sz="900"/>
        </a:p>
      </dgm:t>
    </dgm:pt>
    <dgm:pt modelId="{D889F297-CC83-4EE2-BAC0-1F1705CE904E}">
      <dgm:prSet phldrT="[Text]" custT="1"/>
      <dgm:spPr/>
      <dgm:t>
        <a:bodyPr/>
        <a:lstStyle/>
        <a:p>
          <a:r>
            <a:rPr lang="ar-JO" sz="1600" dirty="0" smtClean="0">
              <a:solidFill>
                <a:schemeClr val="accent1">
                  <a:lumMod val="75000"/>
                </a:schemeClr>
              </a:solidFill>
            </a:rPr>
            <a:t>عوامل    الجدب السياحي</a:t>
          </a:r>
          <a:endParaRPr lang="en-US" sz="1600" dirty="0">
            <a:solidFill>
              <a:schemeClr val="accent1">
                <a:lumMod val="75000"/>
              </a:schemeClr>
            </a:solidFill>
          </a:endParaRPr>
        </a:p>
      </dgm:t>
    </dgm:pt>
    <dgm:pt modelId="{39371A42-CA65-4E01-8CE5-43C886324D0D}" type="parTrans" cxnId="{C74FEFB1-1DAF-4B30-8C3A-CDA43F21EA82}">
      <dgm:prSet/>
      <dgm:spPr/>
      <dgm:t>
        <a:bodyPr/>
        <a:lstStyle/>
        <a:p>
          <a:endParaRPr lang="en-US" sz="900"/>
        </a:p>
      </dgm:t>
    </dgm:pt>
    <dgm:pt modelId="{DE59EF6B-8255-4909-B33D-8E5FAAC0B78B}" type="sibTrans" cxnId="{C74FEFB1-1DAF-4B30-8C3A-CDA43F21EA82}">
      <dgm:prSet/>
      <dgm:spPr/>
      <dgm:t>
        <a:bodyPr/>
        <a:lstStyle/>
        <a:p>
          <a:endParaRPr lang="en-US" sz="900"/>
        </a:p>
      </dgm:t>
    </dgm:pt>
    <dgm:pt modelId="{73F343E1-5665-464D-A423-DEB46B99E8E8}">
      <dgm:prSet custT="1"/>
      <dgm:spPr/>
      <dgm:t>
        <a:bodyPr/>
        <a:lstStyle/>
        <a:p>
          <a:r>
            <a:rPr lang="ar-JO" sz="1600" dirty="0" smtClean="0">
              <a:solidFill>
                <a:schemeClr val="accent1">
                  <a:lumMod val="75000"/>
                </a:schemeClr>
              </a:solidFill>
            </a:rPr>
            <a:t>الطلب السياحي</a:t>
          </a:r>
          <a:endParaRPr lang="en-US" sz="1600" dirty="0">
            <a:solidFill>
              <a:schemeClr val="accent1">
                <a:lumMod val="75000"/>
              </a:schemeClr>
            </a:solidFill>
          </a:endParaRPr>
        </a:p>
      </dgm:t>
    </dgm:pt>
    <dgm:pt modelId="{EBAB90A6-A1B4-4EB7-84B6-AB546A5CB8F4}" type="parTrans" cxnId="{884A663E-5D84-457B-8B6B-5CA79A88E7C6}">
      <dgm:prSet/>
      <dgm:spPr/>
      <dgm:t>
        <a:bodyPr/>
        <a:lstStyle/>
        <a:p>
          <a:endParaRPr lang="en-US" sz="900"/>
        </a:p>
      </dgm:t>
    </dgm:pt>
    <dgm:pt modelId="{03D1F7CF-00E4-4E31-9BE3-700C416644DD}" type="sibTrans" cxnId="{884A663E-5D84-457B-8B6B-5CA79A88E7C6}">
      <dgm:prSet/>
      <dgm:spPr/>
      <dgm:t>
        <a:bodyPr/>
        <a:lstStyle/>
        <a:p>
          <a:endParaRPr lang="en-US" sz="900"/>
        </a:p>
      </dgm:t>
    </dgm:pt>
    <dgm:pt modelId="{1F82C8B2-5460-406E-BF38-ABAF0FE4E395}">
      <dgm:prSet custT="1"/>
      <dgm:spPr/>
      <dgm:t>
        <a:bodyPr/>
        <a:lstStyle/>
        <a:p>
          <a:r>
            <a:rPr lang="ar-JO" sz="1600" dirty="0" smtClean="0">
              <a:solidFill>
                <a:schemeClr val="accent1">
                  <a:lumMod val="75000"/>
                </a:schemeClr>
              </a:solidFill>
            </a:rPr>
            <a:t>العوامل المؤثرة</a:t>
          </a:r>
          <a:endParaRPr lang="en-US" sz="1600" dirty="0">
            <a:solidFill>
              <a:schemeClr val="accent1">
                <a:lumMod val="75000"/>
              </a:schemeClr>
            </a:solidFill>
          </a:endParaRPr>
        </a:p>
      </dgm:t>
    </dgm:pt>
    <dgm:pt modelId="{75CA2F42-C980-4868-B548-4171168011C4}" type="parTrans" cxnId="{EAA69B3A-14F6-4849-9F98-90B5C84D0D8C}">
      <dgm:prSet/>
      <dgm:spPr/>
      <dgm:t>
        <a:bodyPr/>
        <a:lstStyle/>
        <a:p>
          <a:endParaRPr lang="en-US" sz="900"/>
        </a:p>
      </dgm:t>
    </dgm:pt>
    <dgm:pt modelId="{3601914E-6F2D-45F7-A61D-AD1125CA8EA2}" type="sibTrans" cxnId="{EAA69B3A-14F6-4849-9F98-90B5C84D0D8C}">
      <dgm:prSet/>
      <dgm:spPr/>
      <dgm:t>
        <a:bodyPr/>
        <a:lstStyle/>
        <a:p>
          <a:endParaRPr lang="en-US" sz="900"/>
        </a:p>
      </dgm:t>
    </dgm:pt>
    <dgm:pt modelId="{A120807C-00A1-4968-BDE5-61F9FBF118E5}">
      <dgm:prSet custT="1"/>
      <dgm:spPr/>
      <dgm:t>
        <a:bodyPr/>
        <a:lstStyle/>
        <a:p>
          <a:r>
            <a:rPr lang="ar-JO" sz="1600" dirty="0" smtClean="0">
              <a:solidFill>
                <a:schemeClr val="accent1">
                  <a:lumMod val="75000"/>
                </a:schemeClr>
              </a:solidFill>
            </a:rPr>
            <a:t>الدخل الفردي</a:t>
          </a:r>
          <a:endParaRPr lang="en-US" sz="1600" dirty="0">
            <a:solidFill>
              <a:schemeClr val="accent1">
                <a:lumMod val="75000"/>
              </a:schemeClr>
            </a:solidFill>
          </a:endParaRPr>
        </a:p>
      </dgm:t>
    </dgm:pt>
    <dgm:pt modelId="{231ACCFE-1FE2-446E-A05E-4964324FE891}" type="parTrans" cxnId="{85C2F1FB-9CDA-4440-98B9-687E9422D61F}">
      <dgm:prSet/>
      <dgm:spPr/>
      <dgm:t>
        <a:bodyPr/>
        <a:lstStyle/>
        <a:p>
          <a:endParaRPr lang="en-US" sz="900"/>
        </a:p>
      </dgm:t>
    </dgm:pt>
    <dgm:pt modelId="{D51AEA2C-9524-4DD6-BD87-0F447A6D361F}" type="sibTrans" cxnId="{85C2F1FB-9CDA-4440-98B9-687E9422D61F}">
      <dgm:prSet/>
      <dgm:spPr/>
      <dgm:t>
        <a:bodyPr/>
        <a:lstStyle/>
        <a:p>
          <a:endParaRPr lang="en-US" sz="900"/>
        </a:p>
      </dgm:t>
    </dgm:pt>
    <dgm:pt modelId="{74BD23D0-1D6F-42C9-A41B-109175809D7F}">
      <dgm:prSet custT="1"/>
      <dgm:spPr/>
      <dgm:t>
        <a:bodyPr/>
        <a:lstStyle/>
        <a:p>
          <a:r>
            <a:rPr lang="ar-JO" sz="1600" dirty="0" smtClean="0">
              <a:solidFill>
                <a:schemeClr val="accent1">
                  <a:lumMod val="75000"/>
                </a:schemeClr>
              </a:solidFill>
            </a:rPr>
            <a:t>التركيب العمري</a:t>
          </a:r>
          <a:endParaRPr lang="en-US" sz="1600" dirty="0">
            <a:solidFill>
              <a:schemeClr val="accent1">
                <a:lumMod val="75000"/>
              </a:schemeClr>
            </a:solidFill>
          </a:endParaRPr>
        </a:p>
      </dgm:t>
    </dgm:pt>
    <dgm:pt modelId="{D847DCD8-FFD6-482A-88FC-DFE8EC5FCD1B}" type="parTrans" cxnId="{01164B9F-FB42-4750-89C8-78EF91586BDB}">
      <dgm:prSet/>
      <dgm:spPr/>
      <dgm:t>
        <a:bodyPr/>
        <a:lstStyle/>
        <a:p>
          <a:endParaRPr lang="en-US" sz="900"/>
        </a:p>
      </dgm:t>
    </dgm:pt>
    <dgm:pt modelId="{0D0B23F9-0FAE-4152-8F43-82EA3E3C14C5}" type="sibTrans" cxnId="{01164B9F-FB42-4750-89C8-78EF91586BDB}">
      <dgm:prSet/>
      <dgm:spPr/>
      <dgm:t>
        <a:bodyPr/>
        <a:lstStyle/>
        <a:p>
          <a:endParaRPr lang="en-US" sz="900"/>
        </a:p>
      </dgm:t>
    </dgm:pt>
    <dgm:pt modelId="{58CAC65B-6F9A-404F-B723-C4A33CAE4360}">
      <dgm:prSet custT="1"/>
      <dgm:spPr/>
      <dgm:t>
        <a:bodyPr/>
        <a:lstStyle/>
        <a:p>
          <a:r>
            <a:rPr lang="ar-JO" sz="1600" dirty="0" smtClean="0">
              <a:solidFill>
                <a:schemeClr val="accent1">
                  <a:lumMod val="75000"/>
                </a:schemeClr>
              </a:solidFill>
            </a:rPr>
            <a:t>الاسعار</a:t>
          </a:r>
          <a:endParaRPr lang="en-US" sz="1600" dirty="0">
            <a:solidFill>
              <a:schemeClr val="accent1">
                <a:lumMod val="75000"/>
              </a:schemeClr>
            </a:solidFill>
          </a:endParaRPr>
        </a:p>
      </dgm:t>
    </dgm:pt>
    <dgm:pt modelId="{61D27DA8-1B50-4D2F-B5A7-A77689E933D4}" type="parTrans" cxnId="{041B2E5A-EFB1-4152-B2DE-D1A4991076F8}">
      <dgm:prSet/>
      <dgm:spPr/>
      <dgm:t>
        <a:bodyPr/>
        <a:lstStyle/>
        <a:p>
          <a:endParaRPr lang="en-US" sz="900"/>
        </a:p>
      </dgm:t>
    </dgm:pt>
    <dgm:pt modelId="{5A0BCF91-D0AA-4659-BAE2-6C79E7ED6252}" type="sibTrans" cxnId="{041B2E5A-EFB1-4152-B2DE-D1A4991076F8}">
      <dgm:prSet/>
      <dgm:spPr/>
      <dgm:t>
        <a:bodyPr/>
        <a:lstStyle/>
        <a:p>
          <a:endParaRPr lang="en-US" sz="900"/>
        </a:p>
      </dgm:t>
    </dgm:pt>
    <dgm:pt modelId="{54C3D22C-DF18-4E20-8A61-0AEF35002D6A}">
      <dgm:prSet custT="1"/>
      <dgm:spPr/>
      <dgm:t>
        <a:bodyPr/>
        <a:lstStyle/>
        <a:p>
          <a:r>
            <a:rPr lang="ar-JO" sz="1600" dirty="0" smtClean="0">
              <a:solidFill>
                <a:schemeClr val="accent1">
                  <a:lumMod val="75000"/>
                </a:schemeClr>
              </a:solidFill>
            </a:rPr>
            <a:t>العوامل البشرية</a:t>
          </a:r>
          <a:endParaRPr lang="en-US" sz="1600" dirty="0">
            <a:solidFill>
              <a:schemeClr val="accent1">
                <a:lumMod val="75000"/>
              </a:schemeClr>
            </a:solidFill>
          </a:endParaRPr>
        </a:p>
      </dgm:t>
    </dgm:pt>
    <dgm:pt modelId="{CC7DC5F1-9714-4B1F-B716-9DB595B76D6E}" type="parTrans" cxnId="{24A2B89F-EB3B-4815-80A2-12EC6FBB3552}">
      <dgm:prSet/>
      <dgm:spPr/>
      <dgm:t>
        <a:bodyPr/>
        <a:lstStyle/>
        <a:p>
          <a:endParaRPr lang="en-US" sz="900"/>
        </a:p>
      </dgm:t>
    </dgm:pt>
    <dgm:pt modelId="{56D29E65-E23C-4686-8597-058345788BB4}" type="sibTrans" cxnId="{24A2B89F-EB3B-4815-80A2-12EC6FBB3552}">
      <dgm:prSet/>
      <dgm:spPr/>
      <dgm:t>
        <a:bodyPr/>
        <a:lstStyle/>
        <a:p>
          <a:endParaRPr lang="en-US" sz="900"/>
        </a:p>
      </dgm:t>
    </dgm:pt>
    <dgm:pt modelId="{C19C50F4-F76C-4E9E-A318-8E840117147C}">
      <dgm:prSet custT="1"/>
      <dgm:spPr/>
      <dgm:t>
        <a:bodyPr/>
        <a:lstStyle/>
        <a:p>
          <a:r>
            <a:rPr lang="ar-JO" sz="1600" dirty="0" smtClean="0">
              <a:solidFill>
                <a:schemeClr val="accent1">
                  <a:lumMod val="75000"/>
                </a:schemeClr>
              </a:solidFill>
            </a:rPr>
            <a:t>العوامل الطبيعية</a:t>
          </a:r>
          <a:endParaRPr lang="en-US" sz="1600" dirty="0">
            <a:solidFill>
              <a:schemeClr val="accent1">
                <a:lumMod val="75000"/>
              </a:schemeClr>
            </a:solidFill>
          </a:endParaRPr>
        </a:p>
      </dgm:t>
    </dgm:pt>
    <dgm:pt modelId="{83A595A6-9671-4CA1-B2CE-04945D8BF7F3}" type="parTrans" cxnId="{224376F2-094F-4693-9816-B6C530FA7E88}">
      <dgm:prSet/>
      <dgm:spPr/>
      <dgm:t>
        <a:bodyPr/>
        <a:lstStyle/>
        <a:p>
          <a:endParaRPr lang="en-US" sz="900"/>
        </a:p>
      </dgm:t>
    </dgm:pt>
    <dgm:pt modelId="{B548295A-5BD0-4DFE-8637-408C65076885}" type="sibTrans" cxnId="{224376F2-094F-4693-9816-B6C530FA7E88}">
      <dgm:prSet/>
      <dgm:spPr/>
      <dgm:t>
        <a:bodyPr/>
        <a:lstStyle/>
        <a:p>
          <a:endParaRPr lang="en-US" sz="900"/>
        </a:p>
      </dgm:t>
    </dgm:pt>
    <dgm:pt modelId="{66F3887A-5047-4659-89EC-BFC0219771AA}">
      <dgm:prSet custT="1"/>
      <dgm:spPr/>
      <dgm:t>
        <a:bodyPr/>
        <a:lstStyle/>
        <a:p>
          <a:r>
            <a:rPr lang="ar-JO" sz="1600" dirty="0" smtClean="0">
              <a:solidFill>
                <a:schemeClr val="accent1">
                  <a:lumMod val="75000"/>
                </a:schemeClr>
              </a:solidFill>
            </a:rPr>
            <a:t>المناطق الأثرية والتاريخية</a:t>
          </a:r>
          <a:endParaRPr lang="en-US" sz="1600" dirty="0">
            <a:solidFill>
              <a:schemeClr val="accent1">
                <a:lumMod val="75000"/>
              </a:schemeClr>
            </a:solidFill>
          </a:endParaRPr>
        </a:p>
      </dgm:t>
    </dgm:pt>
    <dgm:pt modelId="{52FE4B30-3C5C-4704-8E56-8EF32B296CF8}" type="parTrans" cxnId="{32CDCE63-DFF2-4B50-ABCA-3886FBF04C60}">
      <dgm:prSet/>
      <dgm:spPr/>
      <dgm:t>
        <a:bodyPr/>
        <a:lstStyle/>
        <a:p>
          <a:endParaRPr lang="en-US" sz="900"/>
        </a:p>
      </dgm:t>
    </dgm:pt>
    <dgm:pt modelId="{3BB96E16-FB15-40DD-B871-675D95542EAB}" type="sibTrans" cxnId="{32CDCE63-DFF2-4B50-ABCA-3886FBF04C60}">
      <dgm:prSet/>
      <dgm:spPr/>
      <dgm:t>
        <a:bodyPr/>
        <a:lstStyle/>
        <a:p>
          <a:endParaRPr lang="en-US" sz="900"/>
        </a:p>
      </dgm:t>
    </dgm:pt>
    <dgm:pt modelId="{28A10AB8-49A7-4324-B6F4-A66B44EEF38B}">
      <dgm:prSet custT="1"/>
      <dgm:spPr/>
      <dgm:t>
        <a:bodyPr/>
        <a:lstStyle/>
        <a:p>
          <a:r>
            <a:rPr lang="ar-JO" sz="1600" dirty="0" smtClean="0">
              <a:solidFill>
                <a:schemeClr val="accent1">
                  <a:lumMod val="75000"/>
                </a:schemeClr>
              </a:solidFill>
            </a:rPr>
            <a:t>المتاحف</a:t>
          </a:r>
          <a:endParaRPr lang="en-US" sz="1600" dirty="0">
            <a:solidFill>
              <a:schemeClr val="accent1">
                <a:lumMod val="75000"/>
              </a:schemeClr>
            </a:solidFill>
          </a:endParaRPr>
        </a:p>
      </dgm:t>
    </dgm:pt>
    <dgm:pt modelId="{C26D948E-39D0-4E20-A330-1DC8C65F2A92}" type="parTrans" cxnId="{6740FF5B-7F49-4808-91E1-B65E4EBDF16C}">
      <dgm:prSet/>
      <dgm:spPr/>
      <dgm:t>
        <a:bodyPr/>
        <a:lstStyle/>
        <a:p>
          <a:endParaRPr lang="en-US" sz="900"/>
        </a:p>
      </dgm:t>
    </dgm:pt>
    <dgm:pt modelId="{4386565C-922F-44BB-9B0A-BDD60E47AA56}" type="sibTrans" cxnId="{6740FF5B-7F49-4808-91E1-B65E4EBDF16C}">
      <dgm:prSet/>
      <dgm:spPr/>
      <dgm:t>
        <a:bodyPr/>
        <a:lstStyle/>
        <a:p>
          <a:endParaRPr lang="en-US" sz="900"/>
        </a:p>
      </dgm:t>
    </dgm:pt>
    <dgm:pt modelId="{C35BFCDC-FCD8-4DF0-9E06-B4DEFF357367}">
      <dgm:prSet custT="1"/>
      <dgm:spPr/>
      <dgm:t>
        <a:bodyPr/>
        <a:lstStyle/>
        <a:p>
          <a:r>
            <a:rPr lang="ar-JO" sz="1600" dirty="0" smtClean="0">
              <a:solidFill>
                <a:schemeClr val="accent1">
                  <a:lumMod val="75000"/>
                </a:schemeClr>
              </a:solidFill>
            </a:rPr>
            <a:t>توفر الخدمات</a:t>
          </a:r>
          <a:endParaRPr lang="en-US" sz="1600" dirty="0">
            <a:solidFill>
              <a:schemeClr val="accent1">
                <a:lumMod val="75000"/>
              </a:schemeClr>
            </a:solidFill>
          </a:endParaRPr>
        </a:p>
      </dgm:t>
    </dgm:pt>
    <dgm:pt modelId="{D6353A8B-3876-44B0-9F83-6EE78B6D37EB}" type="parTrans" cxnId="{397700BE-030F-4858-B030-7C1036136C66}">
      <dgm:prSet/>
      <dgm:spPr/>
      <dgm:t>
        <a:bodyPr/>
        <a:lstStyle/>
        <a:p>
          <a:endParaRPr lang="en-US" sz="900"/>
        </a:p>
      </dgm:t>
    </dgm:pt>
    <dgm:pt modelId="{9F90B420-012C-4BE6-9299-04553C858601}" type="sibTrans" cxnId="{397700BE-030F-4858-B030-7C1036136C66}">
      <dgm:prSet/>
      <dgm:spPr/>
      <dgm:t>
        <a:bodyPr/>
        <a:lstStyle/>
        <a:p>
          <a:endParaRPr lang="en-US" sz="900"/>
        </a:p>
      </dgm:t>
    </dgm:pt>
    <dgm:pt modelId="{673407B7-EF1B-48AA-A707-AACCF03619CA}">
      <dgm:prSet custT="1"/>
      <dgm:spPr/>
      <dgm:t>
        <a:bodyPr/>
        <a:lstStyle/>
        <a:p>
          <a:r>
            <a:rPr lang="ar-JO" sz="1600" dirty="0" smtClean="0">
              <a:solidFill>
                <a:schemeClr val="accent1">
                  <a:lumMod val="75000"/>
                </a:schemeClr>
              </a:solidFill>
            </a:rPr>
            <a:t>البنية</a:t>
          </a:r>
          <a:r>
            <a:rPr lang="ar-JO" sz="1600" baseline="0" dirty="0" smtClean="0">
              <a:solidFill>
                <a:schemeClr val="accent1">
                  <a:lumMod val="75000"/>
                </a:schemeClr>
              </a:solidFill>
            </a:rPr>
            <a:t> التحتية</a:t>
          </a:r>
          <a:endParaRPr lang="en-US" sz="1600" dirty="0">
            <a:solidFill>
              <a:schemeClr val="accent1">
                <a:lumMod val="75000"/>
              </a:schemeClr>
            </a:solidFill>
          </a:endParaRPr>
        </a:p>
      </dgm:t>
    </dgm:pt>
    <dgm:pt modelId="{701B464F-F24D-4BDF-B167-FA70C6014D73}" type="parTrans" cxnId="{63BC5C3F-F76C-4F32-B223-471719DAB6D4}">
      <dgm:prSet/>
      <dgm:spPr/>
      <dgm:t>
        <a:bodyPr/>
        <a:lstStyle/>
        <a:p>
          <a:endParaRPr lang="en-US" sz="900"/>
        </a:p>
      </dgm:t>
    </dgm:pt>
    <dgm:pt modelId="{8BFEE919-3417-48C5-B9EC-7D8B3E191301}" type="sibTrans" cxnId="{63BC5C3F-F76C-4F32-B223-471719DAB6D4}">
      <dgm:prSet/>
      <dgm:spPr/>
      <dgm:t>
        <a:bodyPr/>
        <a:lstStyle/>
        <a:p>
          <a:endParaRPr lang="en-US" sz="900"/>
        </a:p>
      </dgm:t>
    </dgm:pt>
    <dgm:pt modelId="{A218C25B-96BE-4E70-9D67-D64519D6C766}">
      <dgm:prSet custT="1"/>
      <dgm:spPr/>
      <dgm:t>
        <a:bodyPr/>
        <a:lstStyle/>
        <a:p>
          <a:r>
            <a:rPr lang="ar-JO" sz="1600" dirty="0" smtClean="0">
              <a:solidFill>
                <a:schemeClr val="accent1">
                  <a:lumMod val="75000"/>
                </a:schemeClr>
              </a:solidFill>
            </a:rPr>
            <a:t>الأمن والأمان</a:t>
          </a:r>
          <a:endParaRPr lang="en-US" sz="1600" dirty="0">
            <a:solidFill>
              <a:schemeClr val="accent1">
                <a:lumMod val="75000"/>
              </a:schemeClr>
            </a:solidFill>
          </a:endParaRPr>
        </a:p>
      </dgm:t>
    </dgm:pt>
    <dgm:pt modelId="{7C318D75-8EC6-4FDD-A334-5C5E4315DEAE}" type="parTrans" cxnId="{364346C0-3A80-4DFD-A5EE-138B58878BF5}">
      <dgm:prSet/>
      <dgm:spPr/>
      <dgm:t>
        <a:bodyPr/>
        <a:lstStyle/>
        <a:p>
          <a:endParaRPr lang="en-US" sz="900"/>
        </a:p>
      </dgm:t>
    </dgm:pt>
    <dgm:pt modelId="{4C1525B3-3A5A-4DBD-BA7D-DA56F1B2EB91}" type="sibTrans" cxnId="{364346C0-3A80-4DFD-A5EE-138B58878BF5}">
      <dgm:prSet/>
      <dgm:spPr/>
      <dgm:t>
        <a:bodyPr/>
        <a:lstStyle/>
        <a:p>
          <a:endParaRPr lang="en-US" sz="900"/>
        </a:p>
      </dgm:t>
    </dgm:pt>
    <dgm:pt modelId="{2B8BEAAD-B6EC-4467-9082-27EEF576D628}">
      <dgm:prSet custT="1"/>
      <dgm:spPr/>
      <dgm:t>
        <a:bodyPr/>
        <a:lstStyle/>
        <a:p>
          <a:r>
            <a:rPr lang="ar-JO" sz="1600" dirty="0" smtClean="0">
              <a:solidFill>
                <a:schemeClr val="accent1">
                  <a:lumMod val="75000"/>
                </a:schemeClr>
              </a:solidFill>
            </a:rPr>
            <a:t>أشكال سطح الأرض</a:t>
          </a:r>
          <a:endParaRPr lang="en-US" sz="1600" dirty="0">
            <a:solidFill>
              <a:schemeClr val="accent1">
                <a:lumMod val="75000"/>
              </a:schemeClr>
            </a:solidFill>
          </a:endParaRPr>
        </a:p>
      </dgm:t>
    </dgm:pt>
    <dgm:pt modelId="{F01CB911-19CF-4BD4-93F3-8CFB1DF48381}" type="parTrans" cxnId="{D4587204-566E-4AF8-ADF3-1492A18D8994}">
      <dgm:prSet/>
      <dgm:spPr/>
      <dgm:t>
        <a:bodyPr/>
        <a:lstStyle/>
        <a:p>
          <a:endParaRPr lang="en-US" sz="900"/>
        </a:p>
      </dgm:t>
    </dgm:pt>
    <dgm:pt modelId="{9517D2B8-9612-4D05-8DDA-D73C4D8003A5}" type="sibTrans" cxnId="{D4587204-566E-4AF8-ADF3-1492A18D8994}">
      <dgm:prSet/>
      <dgm:spPr/>
      <dgm:t>
        <a:bodyPr/>
        <a:lstStyle/>
        <a:p>
          <a:endParaRPr lang="en-US" sz="900"/>
        </a:p>
      </dgm:t>
    </dgm:pt>
    <dgm:pt modelId="{8009933F-087A-4C5B-8BEF-D432E55F0F3C}">
      <dgm:prSet custT="1"/>
      <dgm:spPr/>
      <dgm:t>
        <a:bodyPr/>
        <a:lstStyle/>
        <a:p>
          <a:r>
            <a:rPr lang="ar-JO" sz="1600" dirty="0" smtClean="0">
              <a:solidFill>
                <a:schemeClr val="accent1">
                  <a:lumMod val="75000"/>
                </a:schemeClr>
              </a:solidFill>
            </a:rPr>
            <a:t>المناخ</a:t>
          </a:r>
          <a:endParaRPr lang="en-US" sz="1600" dirty="0">
            <a:solidFill>
              <a:schemeClr val="accent1">
                <a:lumMod val="75000"/>
              </a:schemeClr>
            </a:solidFill>
          </a:endParaRPr>
        </a:p>
      </dgm:t>
    </dgm:pt>
    <dgm:pt modelId="{34C780C7-D42B-4223-9394-29C71FBB7B3B}" type="parTrans" cxnId="{7827FC72-5E78-442B-87E2-8AB147C1372B}">
      <dgm:prSet/>
      <dgm:spPr/>
      <dgm:t>
        <a:bodyPr/>
        <a:lstStyle/>
        <a:p>
          <a:endParaRPr lang="en-US" sz="900"/>
        </a:p>
      </dgm:t>
    </dgm:pt>
    <dgm:pt modelId="{817EC3D4-CFE3-45E2-82D8-713A26068A79}" type="sibTrans" cxnId="{7827FC72-5E78-442B-87E2-8AB147C1372B}">
      <dgm:prSet/>
      <dgm:spPr/>
      <dgm:t>
        <a:bodyPr/>
        <a:lstStyle/>
        <a:p>
          <a:endParaRPr lang="en-US" sz="900"/>
        </a:p>
      </dgm:t>
    </dgm:pt>
    <dgm:pt modelId="{489347DD-ACB6-49E2-9BA8-EE2DD46096C8}">
      <dgm:prSet custT="1"/>
      <dgm:spPr/>
      <dgm:t>
        <a:bodyPr/>
        <a:lstStyle/>
        <a:p>
          <a:r>
            <a:rPr lang="ar-JO" sz="1600" dirty="0" smtClean="0">
              <a:solidFill>
                <a:schemeClr val="accent1">
                  <a:lumMod val="75000"/>
                </a:schemeClr>
              </a:solidFill>
            </a:rPr>
            <a:t>شواطىء البحار والشلالات</a:t>
          </a:r>
          <a:endParaRPr lang="en-US" sz="1600" dirty="0">
            <a:solidFill>
              <a:schemeClr val="accent1">
                <a:lumMod val="75000"/>
              </a:schemeClr>
            </a:solidFill>
          </a:endParaRPr>
        </a:p>
      </dgm:t>
    </dgm:pt>
    <dgm:pt modelId="{427302ED-7637-479C-B58D-E2539D2DBB0F}" type="parTrans" cxnId="{750EF168-AC61-4919-990C-41C05FFB90F6}">
      <dgm:prSet/>
      <dgm:spPr/>
      <dgm:t>
        <a:bodyPr/>
        <a:lstStyle/>
        <a:p>
          <a:endParaRPr lang="en-US" sz="900"/>
        </a:p>
      </dgm:t>
    </dgm:pt>
    <dgm:pt modelId="{4A639DCA-0666-45A4-A804-29E5D55E66BE}" type="sibTrans" cxnId="{750EF168-AC61-4919-990C-41C05FFB90F6}">
      <dgm:prSet/>
      <dgm:spPr/>
      <dgm:t>
        <a:bodyPr/>
        <a:lstStyle/>
        <a:p>
          <a:endParaRPr lang="en-US" sz="900"/>
        </a:p>
      </dgm:t>
    </dgm:pt>
    <dgm:pt modelId="{0990B5EC-EB59-4585-B56A-7695560A86F1}">
      <dgm:prSet custT="1"/>
      <dgm:spPr/>
      <dgm:t>
        <a:bodyPr/>
        <a:lstStyle/>
        <a:p>
          <a:r>
            <a:rPr lang="ar-JO" sz="1600" dirty="0" smtClean="0">
              <a:solidFill>
                <a:schemeClr val="accent1">
                  <a:lumMod val="75000"/>
                </a:schemeClr>
              </a:solidFill>
            </a:rPr>
            <a:t>النبات الطبيعي والحيوات البرية</a:t>
          </a:r>
          <a:endParaRPr lang="en-US" sz="1600" dirty="0">
            <a:solidFill>
              <a:schemeClr val="accent1">
                <a:lumMod val="75000"/>
              </a:schemeClr>
            </a:solidFill>
          </a:endParaRPr>
        </a:p>
      </dgm:t>
    </dgm:pt>
    <dgm:pt modelId="{36AD8ECF-0BFE-49EB-82BF-0A2BF8ACE30B}" type="parTrans" cxnId="{FB2B153A-175C-45F1-ADD3-63BB387C5831}">
      <dgm:prSet/>
      <dgm:spPr/>
      <dgm:t>
        <a:bodyPr/>
        <a:lstStyle/>
        <a:p>
          <a:endParaRPr lang="en-US" sz="900"/>
        </a:p>
      </dgm:t>
    </dgm:pt>
    <dgm:pt modelId="{75781AD8-72B9-4F72-925D-9EEED090AAE8}" type="sibTrans" cxnId="{FB2B153A-175C-45F1-ADD3-63BB387C5831}">
      <dgm:prSet/>
      <dgm:spPr/>
      <dgm:t>
        <a:bodyPr/>
        <a:lstStyle/>
        <a:p>
          <a:endParaRPr lang="en-US" sz="900"/>
        </a:p>
      </dgm:t>
    </dgm:pt>
    <dgm:pt modelId="{DF2D395D-A84E-43C2-B482-3CDFED69FDD4}">
      <dgm:prSet custT="1"/>
      <dgm:spPr/>
      <dgm:t>
        <a:bodyPr/>
        <a:lstStyle/>
        <a:p>
          <a:r>
            <a:rPr lang="ar-JO" sz="1600" dirty="0" smtClean="0">
              <a:solidFill>
                <a:schemeClr val="accent1">
                  <a:lumMod val="75000"/>
                </a:schemeClr>
              </a:solidFill>
            </a:rPr>
            <a:t>وقت الفراغ</a:t>
          </a:r>
          <a:endParaRPr lang="en-US" sz="1600" dirty="0">
            <a:solidFill>
              <a:schemeClr val="accent1">
                <a:lumMod val="75000"/>
              </a:schemeClr>
            </a:solidFill>
          </a:endParaRPr>
        </a:p>
      </dgm:t>
    </dgm:pt>
    <dgm:pt modelId="{F2AADD81-F4B4-40E5-87FB-5F41D27A4500}" type="parTrans" cxnId="{4CDD52A1-2335-4DB9-B5B8-98FBC4146403}">
      <dgm:prSet/>
      <dgm:spPr/>
      <dgm:t>
        <a:bodyPr/>
        <a:lstStyle/>
        <a:p>
          <a:endParaRPr lang="en-US"/>
        </a:p>
      </dgm:t>
    </dgm:pt>
    <dgm:pt modelId="{34F1B01F-0602-4D45-A21D-ABE8AFEEC9DB}" type="sibTrans" cxnId="{4CDD52A1-2335-4DB9-B5B8-98FBC4146403}">
      <dgm:prSet/>
      <dgm:spPr/>
      <dgm:t>
        <a:bodyPr/>
        <a:lstStyle/>
        <a:p>
          <a:endParaRPr lang="en-US"/>
        </a:p>
      </dgm:t>
    </dgm:pt>
    <dgm:pt modelId="{C4A016EB-992E-4541-81A7-0A3993CAE301}">
      <dgm:prSet custT="1"/>
      <dgm:spPr/>
      <dgm:t>
        <a:bodyPr/>
        <a:lstStyle/>
        <a:p>
          <a:r>
            <a:rPr lang="ar-JO" sz="1600" dirty="0" smtClean="0">
              <a:solidFill>
                <a:schemeClr val="accent1">
                  <a:lumMod val="75000"/>
                </a:schemeClr>
              </a:solidFill>
            </a:rPr>
            <a:t>التسويق السياحي</a:t>
          </a:r>
          <a:endParaRPr lang="en-US" sz="1600" dirty="0">
            <a:solidFill>
              <a:schemeClr val="accent1">
                <a:lumMod val="75000"/>
              </a:schemeClr>
            </a:solidFill>
          </a:endParaRPr>
        </a:p>
      </dgm:t>
    </dgm:pt>
    <dgm:pt modelId="{C185B7BB-088C-47F4-B2CE-03443EBB1014}" type="parTrans" cxnId="{9343C22F-BA74-4018-9174-161959813D36}">
      <dgm:prSet/>
      <dgm:spPr/>
      <dgm:t>
        <a:bodyPr/>
        <a:lstStyle/>
        <a:p>
          <a:endParaRPr lang="en-US"/>
        </a:p>
      </dgm:t>
    </dgm:pt>
    <dgm:pt modelId="{24EE4C3E-8863-41AD-BE1C-124691E416F3}" type="sibTrans" cxnId="{9343C22F-BA74-4018-9174-161959813D36}">
      <dgm:prSet/>
      <dgm:spPr/>
      <dgm:t>
        <a:bodyPr/>
        <a:lstStyle/>
        <a:p>
          <a:endParaRPr lang="en-US"/>
        </a:p>
      </dgm:t>
    </dgm:pt>
    <dgm:pt modelId="{BAC2030F-BFEE-4D00-B75A-6E77707733CC}" type="pres">
      <dgm:prSet presAssocID="{BC827783-A76A-4DFE-825D-63E1A27171D3}" presName="hierChild1" presStyleCnt="0">
        <dgm:presLayoutVars>
          <dgm:chPref val="1"/>
          <dgm:dir/>
          <dgm:animOne val="branch"/>
          <dgm:animLvl val="lvl"/>
          <dgm:resizeHandles/>
        </dgm:presLayoutVars>
      </dgm:prSet>
      <dgm:spPr/>
      <dgm:t>
        <a:bodyPr/>
        <a:lstStyle/>
        <a:p>
          <a:endParaRPr lang="en-US"/>
        </a:p>
      </dgm:t>
    </dgm:pt>
    <dgm:pt modelId="{B2D22E4E-5CE5-4958-A445-EEDFB7DEC36A}" type="pres">
      <dgm:prSet presAssocID="{74BECD65-09BB-4731-87B6-B3F573B22A33}" presName="hierRoot1" presStyleCnt="0"/>
      <dgm:spPr/>
    </dgm:pt>
    <dgm:pt modelId="{87F9E8CD-E902-4521-968A-760948E28E48}" type="pres">
      <dgm:prSet presAssocID="{74BECD65-09BB-4731-87B6-B3F573B22A33}" presName="composite" presStyleCnt="0"/>
      <dgm:spPr/>
    </dgm:pt>
    <dgm:pt modelId="{655A6266-88A4-4EC1-8EB7-028F9BF4BBC0}" type="pres">
      <dgm:prSet presAssocID="{74BECD65-09BB-4731-87B6-B3F573B22A33}" presName="background" presStyleLbl="node0" presStyleIdx="0" presStyleCnt="1"/>
      <dgm:spPr/>
    </dgm:pt>
    <dgm:pt modelId="{1BC07507-776B-41FE-9939-47510C5DA7B6}" type="pres">
      <dgm:prSet presAssocID="{74BECD65-09BB-4731-87B6-B3F573B22A33}" presName="text" presStyleLbl="fgAcc0" presStyleIdx="0" presStyleCnt="1" custScaleX="196939" custScaleY="178280">
        <dgm:presLayoutVars>
          <dgm:chPref val="3"/>
        </dgm:presLayoutVars>
      </dgm:prSet>
      <dgm:spPr/>
      <dgm:t>
        <a:bodyPr/>
        <a:lstStyle/>
        <a:p>
          <a:endParaRPr lang="en-US"/>
        </a:p>
      </dgm:t>
    </dgm:pt>
    <dgm:pt modelId="{7679AB12-02D1-41C7-886A-AECF8512264A}" type="pres">
      <dgm:prSet presAssocID="{74BECD65-09BB-4731-87B6-B3F573B22A33}" presName="hierChild2" presStyleCnt="0"/>
      <dgm:spPr/>
    </dgm:pt>
    <dgm:pt modelId="{38A91F3C-800D-4ADC-AB7D-D8B269D23E87}" type="pres">
      <dgm:prSet presAssocID="{EBAB90A6-A1B4-4EB7-84B6-AB546A5CB8F4}" presName="Name10" presStyleLbl="parChTrans1D2" presStyleIdx="0" presStyleCnt="2"/>
      <dgm:spPr/>
      <dgm:t>
        <a:bodyPr/>
        <a:lstStyle/>
        <a:p>
          <a:endParaRPr lang="en-US"/>
        </a:p>
      </dgm:t>
    </dgm:pt>
    <dgm:pt modelId="{D83B0383-FD9E-4E24-8C90-730882374380}" type="pres">
      <dgm:prSet presAssocID="{73F343E1-5665-464D-A423-DEB46B99E8E8}" presName="hierRoot2" presStyleCnt="0"/>
      <dgm:spPr/>
    </dgm:pt>
    <dgm:pt modelId="{5F8AC468-9BA3-4939-B7B4-17B99E46C0C1}" type="pres">
      <dgm:prSet presAssocID="{73F343E1-5665-464D-A423-DEB46B99E8E8}" presName="composite2" presStyleCnt="0"/>
      <dgm:spPr/>
    </dgm:pt>
    <dgm:pt modelId="{D5C85F3E-8D75-49EF-A15E-5367E4B98D13}" type="pres">
      <dgm:prSet presAssocID="{73F343E1-5665-464D-A423-DEB46B99E8E8}" presName="background2" presStyleLbl="node2" presStyleIdx="0" presStyleCnt="2"/>
      <dgm:spPr/>
    </dgm:pt>
    <dgm:pt modelId="{CFEA13E4-E46B-4B99-8A9A-FBDBB3E632C1}" type="pres">
      <dgm:prSet presAssocID="{73F343E1-5665-464D-A423-DEB46B99E8E8}" presName="text2" presStyleLbl="fgAcc2" presStyleIdx="0" presStyleCnt="2" custScaleX="180301" custScaleY="185590" custLinFactNeighborX="0" custLinFactNeighborY="-14241">
        <dgm:presLayoutVars>
          <dgm:chPref val="3"/>
        </dgm:presLayoutVars>
      </dgm:prSet>
      <dgm:spPr/>
      <dgm:t>
        <a:bodyPr/>
        <a:lstStyle/>
        <a:p>
          <a:endParaRPr lang="en-US"/>
        </a:p>
      </dgm:t>
    </dgm:pt>
    <dgm:pt modelId="{FF7A231B-5A0B-4E3D-B94A-1A25A249C23B}" type="pres">
      <dgm:prSet presAssocID="{73F343E1-5665-464D-A423-DEB46B99E8E8}" presName="hierChild3" presStyleCnt="0"/>
      <dgm:spPr/>
    </dgm:pt>
    <dgm:pt modelId="{725C7159-DE4B-4036-8198-C916856E9562}" type="pres">
      <dgm:prSet presAssocID="{75CA2F42-C980-4868-B548-4171168011C4}" presName="Name17" presStyleLbl="parChTrans1D3" presStyleIdx="0" presStyleCnt="3"/>
      <dgm:spPr/>
      <dgm:t>
        <a:bodyPr/>
        <a:lstStyle/>
        <a:p>
          <a:endParaRPr lang="en-US"/>
        </a:p>
      </dgm:t>
    </dgm:pt>
    <dgm:pt modelId="{C79B459E-31A6-4995-939F-9C39FF732A99}" type="pres">
      <dgm:prSet presAssocID="{1F82C8B2-5460-406E-BF38-ABAF0FE4E395}" presName="hierRoot3" presStyleCnt="0"/>
      <dgm:spPr/>
    </dgm:pt>
    <dgm:pt modelId="{36906DCF-90E7-49D5-AC51-F1F5689D9C35}" type="pres">
      <dgm:prSet presAssocID="{1F82C8B2-5460-406E-BF38-ABAF0FE4E395}" presName="composite3" presStyleCnt="0"/>
      <dgm:spPr/>
    </dgm:pt>
    <dgm:pt modelId="{A0224784-528B-4B6C-A183-8F6012A12C3A}" type="pres">
      <dgm:prSet presAssocID="{1F82C8B2-5460-406E-BF38-ABAF0FE4E395}" presName="background3" presStyleLbl="node3" presStyleIdx="0" presStyleCnt="3"/>
      <dgm:spPr/>
    </dgm:pt>
    <dgm:pt modelId="{E229175A-7328-45C6-8EA7-F8A7655AE77D}" type="pres">
      <dgm:prSet presAssocID="{1F82C8B2-5460-406E-BF38-ABAF0FE4E395}" presName="text3" presStyleLbl="fgAcc3" presStyleIdx="0" presStyleCnt="3" custScaleX="174699" custScaleY="194576" custLinFactNeighborX="-205" custLinFactNeighborY="1366">
        <dgm:presLayoutVars>
          <dgm:chPref val="3"/>
        </dgm:presLayoutVars>
      </dgm:prSet>
      <dgm:spPr/>
      <dgm:t>
        <a:bodyPr/>
        <a:lstStyle/>
        <a:p>
          <a:endParaRPr lang="en-US"/>
        </a:p>
      </dgm:t>
    </dgm:pt>
    <dgm:pt modelId="{EA4F5A5A-C667-436D-A04B-1C0D3D96CEC5}" type="pres">
      <dgm:prSet presAssocID="{1F82C8B2-5460-406E-BF38-ABAF0FE4E395}" presName="hierChild4" presStyleCnt="0"/>
      <dgm:spPr/>
    </dgm:pt>
    <dgm:pt modelId="{9B44FC51-2B59-4B52-8590-8A6368C79203}" type="pres">
      <dgm:prSet presAssocID="{231ACCFE-1FE2-446E-A05E-4964324FE891}" presName="Name23" presStyleLbl="parChTrans1D4" presStyleIdx="0" presStyleCnt="14"/>
      <dgm:spPr/>
      <dgm:t>
        <a:bodyPr/>
        <a:lstStyle/>
        <a:p>
          <a:endParaRPr lang="en-US"/>
        </a:p>
      </dgm:t>
    </dgm:pt>
    <dgm:pt modelId="{02C90DA2-77A5-4A66-89EE-BD42089DD016}" type="pres">
      <dgm:prSet presAssocID="{A120807C-00A1-4968-BDE5-61F9FBF118E5}" presName="hierRoot4" presStyleCnt="0"/>
      <dgm:spPr/>
    </dgm:pt>
    <dgm:pt modelId="{EE97B06B-833B-47D3-831C-FBFA65E7B059}" type="pres">
      <dgm:prSet presAssocID="{A120807C-00A1-4968-BDE5-61F9FBF118E5}" presName="composite4" presStyleCnt="0"/>
      <dgm:spPr/>
    </dgm:pt>
    <dgm:pt modelId="{EFB16D10-62F4-48F0-A212-F305CF433649}" type="pres">
      <dgm:prSet presAssocID="{A120807C-00A1-4968-BDE5-61F9FBF118E5}" presName="background4" presStyleLbl="node4" presStyleIdx="0" presStyleCnt="14"/>
      <dgm:spPr/>
    </dgm:pt>
    <dgm:pt modelId="{5BC2291B-5E3A-49F2-95F6-CE2EF6E30D83}" type="pres">
      <dgm:prSet presAssocID="{A120807C-00A1-4968-BDE5-61F9FBF118E5}" presName="text4" presStyleLbl="fgAcc4" presStyleIdx="0" presStyleCnt="14" custScaleX="183837" custScaleY="179331">
        <dgm:presLayoutVars>
          <dgm:chPref val="3"/>
        </dgm:presLayoutVars>
      </dgm:prSet>
      <dgm:spPr/>
      <dgm:t>
        <a:bodyPr/>
        <a:lstStyle/>
        <a:p>
          <a:endParaRPr lang="en-US"/>
        </a:p>
      </dgm:t>
    </dgm:pt>
    <dgm:pt modelId="{7127473F-B076-4A5E-89C5-DAC146241C15}" type="pres">
      <dgm:prSet presAssocID="{A120807C-00A1-4968-BDE5-61F9FBF118E5}" presName="hierChild5" presStyleCnt="0"/>
      <dgm:spPr/>
    </dgm:pt>
    <dgm:pt modelId="{F31A3221-9C73-4658-B915-83B0A40F2A9B}" type="pres">
      <dgm:prSet presAssocID="{D847DCD8-FFD6-482A-88FC-DFE8EC5FCD1B}" presName="Name23" presStyleLbl="parChTrans1D4" presStyleIdx="1" presStyleCnt="14"/>
      <dgm:spPr/>
      <dgm:t>
        <a:bodyPr/>
        <a:lstStyle/>
        <a:p>
          <a:endParaRPr lang="en-US"/>
        </a:p>
      </dgm:t>
    </dgm:pt>
    <dgm:pt modelId="{379DB463-A83F-43CB-9A49-F7C1E7F0D129}" type="pres">
      <dgm:prSet presAssocID="{74BD23D0-1D6F-42C9-A41B-109175809D7F}" presName="hierRoot4" presStyleCnt="0"/>
      <dgm:spPr/>
    </dgm:pt>
    <dgm:pt modelId="{7AA606B8-960B-433A-A91D-377615F6B9A0}" type="pres">
      <dgm:prSet presAssocID="{74BD23D0-1D6F-42C9-A41B-109175809D7F}" presName="composite4" presStyleCnt="0"/>
      <dgm:spPr/>
    </dgm:pt>
    <dgm:pt modelId="{2229AA4A-98FA-4A93-B02C-833DB547C619}" type="pres">
      <dgm:prSet presAssocID="{74BD23D0-1D6F-42C9-A41B-109175809D7F}" presName="background4" presStyleLbl="node4" presStyleIdx="1" presStyleCnt="14"/>
      <dgm:spPr/>
    </dgm:pt>
    <dgm:pt modelId="{670E5C08-48C9-4EAE-98C4-AE1D0F3D2979}" type="pres">
      <dgm:prSet presAssocID="{74BD23D0-1D6F-42C9-A41B-109175809D7F}" presName="text4" presStyleLbl="fgAcc4" presStyleIdx="1" presStyleCnt="14" custScaleX="188108" custScaleY="162081">
        <dgm:presLayoutVars>
          <dgm:chPref val="3"/>
        </dgm:presLayoutVars>
      </dgm:prSet>
      <dgm:spPr/>
      <dgm:t>
        <a:bodyPr/>
        <a:lstStyle/>
        <a:p>
          <a:endParaRPr lang="en-US"/>
        </a:p>
      </dgm:t>
    </dgm:pt>
    <dgm:pt modelId="{50199181-517E-4BC6-83D5-D4A15937CEFB}" type="pres">
      <dgm:prSet presAssocID="{74BD23D0-1D6F-42C9-A41B-109175809D7F}" presName="hierChild5" presStyleCnt="0"/>
      <dgm:spPr/>
    </dgm:pt>
    <dgm:pt modelId="{3D356F78-8D1E-449B-80AE-237C1384D47A}" type="pres">
      <dgm:prSet presAssocID="{61D27DA8-1B50-4D2F-B5A7-A77689E933D4}" presName="Name23" presStyleLbl="parChTrans1D4" presStyleIdx="2" presStyleCnt="14"/>
      <dgm:spPr/>
      <dgm:t>
        <a:bodyPr/>
        <a:lstStyle/>
        <a:p>
          <a:endParaRPr lang="en-US"/>
        </a:p>
      </dgm:t>
    </dgm:pt>
    <dgm:pt modelId="{7A0A5444-170C-441E-933A-C0A0A0D87573}" type="pres">
      <dgm:prSet presAssocID="{58CAC65B-6F9A-404F-B723-C4A33CAE4360}" presName="hierRoot4" presStyleCnt="0"/>
      <dgm:spPr/>
    </dgm:pt>
    <dgm:pt modelId="{E2895EFF-D353-4772-B2AD-351EB624D4DF}" type="pres">
      <dgm:prSet presAssocID="{58CAC65B-6F9A-404F-B723-C4A33CAE4360}" presName="composite4" presStyleCnt="0"/>
      <dgm:spPr/>
    </dgm:pt>
    <dgm:pt modelId="{41E15AC3-AF42-4E6C-B8A6-F196FA207198}" type="pres">
      <dgm:prSet presAssocID="{58CAC65B-6F9A-404F-B723-C4A33CAE4360}" presName="background4" presStyleLbl="node4" presStyleIdx="2" presStyleCnt="14"/>
      <dgm:spPr/>
    </dgm:pt>
    <dgm:pt modelId="{0F264ED1-564D-4DCB-A562-EECB77500E0E}" type="pres">
      <dgm:prSet presAssocID="{58CAC65B-6F9A-404F-B723-C4A33CAE4360}" presName="text4" presStyleLbl="fgAcc4" presStyleIdx="2" presStyleCnt="14" custScaleX="182902" custScaleY="185754">
        <dgm:presLayoutVars>
          <dgm:chPref val="3"/>
        </dgm:presLayoutVars>
      </dgm:prSet>
      <dgm:spPr/>
      <dgm:t>
        <a:bodyPr/>
        <a:lstStyle/>
        <a:p>
          <a:endParaRPr lang="en-US"/>
        </a:p>
      </dgm:t>
    </dgm:pt>
    <dgm:pt modelId="{8976D82D-DF29-47A5-B841-21CE04484745}" type="pres">
      <dgm:prSet presAssocID="{58CAC65B-6F9A-404F-B723-C4A33CAE4360}" presName="hierChild5" presStyleCnt="0"/>
      <dgm:spPr/>
    </dgm:pt>
    <dgm:pt modelId="{82E6F067-E71B-47BC-B1A1-2C69B370E0A2}" type="pres">
      <dgm:prSet presAssocID="{F2AADD81-F4B4-40E5-87FB-5F41D27A4500}" presName="Name23" presStyleLbl="parChTrans1D4" presStyleIdx="3" presStyleCnt="14"/>
      <dgm:spPr/>
      <dgm:t>
        <a:bodyPr/>
        <a:lstStyle/>
        <a:p>
          <a:endParaRPr lang="en-US"/>
        </a:p>
      </dgm:t>
    </dgm:pt>
    <dgm:pt modelId="{D24CF307-F7C6-4E2B-8A6B-F5AC7D199A4E}" type="pres">
      <dgm:prSet presAssocID="{DF2D395D-A84E-43C2-B482-3CDFED69FDD4}" presName="hierRoot4" presStyleCnt="0"/>
      <dgm:spPr/>
    </dgm:pt>
    <dgm:pt modelId="{ADF7C540-AF8F-4AA1-8AB4-8E25F914BC07}" type="pres">
      <dgm:prSet presAssocID="{DF2D395D-A84E-43C2-B482-3CDFED69FDD4}" presName="composite4" presStyleCnt="0"/>
      <dgm:spPr/>
    </dgm:pt>
    <dgm:pt modelId="{56D2C10A-143B-4AE5-B6A5-4C39A13CD378}" type="pres">
      <dgm:prSet presAssocID="{DF2D395D-A84E-43C2-B482-3CDFED69FDD4}" presName="background4" presStyleLbl="node4" presStyleIdx="3" presStyleCnt="14"/>
      <dgm:spPr/>
    </dgm:pt>
    <dgm:pt modelId="{EC311974-7F69-4991-BABF-E977F52A470E}" type="pres">
      <dgm:prSet presAssocID="{DF2D395D-A84E-43C2-B482-3CDFED69FDD4}" presName="text4" presStyleLbl="fgAcc4" presStyleIdx="3" presStyleCnt="14" custScaleX="168108" custScaleY="170299">
        <dgm:presLayoutVars>
          <dgm:chPref val="3"/>
        </dgm:presLayoutVars>
      </dgm:prSet>
      <dgm:spPr/>
      <dgm:t>
        <a:bodyPr/>
        <a:lstStyle/>
        <a:p>
          <a:endParaRPr lang="en-US"/>
        </a:p>
      </dgm:t>
    </dgm:pt>
    <dgm:pt modelId="{AF8C7C12-8420-456A-BD89-16BF0887BE50}" type="pres">
      <dgm:prSet presAssocID="{DF2D395D-A84E-43C2-B482-3CDFED69FDD4}" presName="hierChild5" presStyleCnt="0"/>
      <dgm:spPr/>
    </dgm:pt>
    <dgm:pt modelId="{88CFB9D5-7CB2-40F9-AF38-1A4F71682862}" type="pres">
      <dgm:prSet presAssocID="{C185B7BB-088C-47F4-B2CE-03443EBB1014}" presName="Name23" presStyleLbl="parChTrans1D4" presStyleIdx="4" presStyleCnt="14"/>
      <dgm:spPr/>
      <dgm:t>
        <a:bodyPr/>
        <a:lstStyle/>
        <a:p>
          <a:endParaRPr lang="en-US"/>
        </a:p>
      </dgm:t>
    </dgm:pt>
    <dgm:pt modelId="{403C430D-5FA1-48B4-9D5B-BE7BDFA9D498}" type="pres">
      <dgm:prSet presAssocID="{C4A016EB-992E-4541-81A7-0A3993CAE301}" presName="hierRoot4" presStyleCnt="0"/>
      <dgm:spPr/>
    </dgm:pt>
    <dgm:pt modelId="{659D95EA-3DCF-4369-AEEC-1062327463BE}" type="pres">
      <dgm:prSet presAssocID="{C4A016EB-992E-4541-81A7-0A3993CAE301}" presName="composite4" presStyleCnt="0"/>
      <dgm:spPr/>
    </dgm:pt>
    <dgm:pt modelId="{6FD92539-4785-4D76-BDBC-EC31C30946F1}" type="pres">
      <dgm:prSet presAssocID="{C4A016EB-992E-4541-81A7-0A3993CAE301}" presName="background4" presStyleLbl="node4" presStyleIdx="4" presStyleCnt="14"/>
      <dgm:spPr/>
    </dgm:pt>
    <dgm:pt modelId="{A268B737-FFC6-4AEB-8231-9E33E2B811BC}" type="pres">
      <dgm:prSet presAssocID="{C4A016EB-992E-4541-81A7-0A3993CAE301}" presName="text4" presStyleLbl="fgAcc4" presStyleIdx="4" presStyleCnt="14" custScaleX="178738" custScaleY="182826" custLinFactNeighborX="3303" custLinFactNeighborY="13371">
        <dgm:presLayoutVars>
          <dgm:chPref val="3"/>
        </dgm:presLayoutVars>
      </dgm:prSet>
      <dgm:spPr/>
      <dgm:t>
        <a:bodyPr/>
        <a:lstStyle/>
        <a:p>
          <a:endParaRPr lang="en-US"/>
        </a:p>
      </dgm:t>
    </dgm:pt>
    <dgm:pt modelId="{017DC44F-3D94-460B-9C35-8AF54B43765E}" type="pres">
      <dgm:prSet presAssocID="{C4A016EB-992E-4541-81A7-0A3993CAE301}" presName="hierChild5" presStyleCnt="0"/>
      <dgm:spPr/>
    </dgm:pt>
    <dgm:pt modelId="{09029B3E-41A2-4708-9E6E-DADD8411B8D8}" type="pres">
      <dgm:prSet presAssocID="{39371A42-CA65-4E01-8CE5-43C886324D0D}" presName="Name10" presStyleLbl="parChTrans1D2" presStyleIdx="1" presStyleCnt="2"/>
      <dgm:spPr/>
      <dgm:t>
        <a:bodyPr/>
        <a:lstStyle/>
        <a:p>
          <a:endParaRPr lang="en-US"/>
        </a:p>
      </dgm:t>
    </dgm:pt>
    <dgm:pt modelId="{9958222C-C634-474F-9950-B3A37EE64F41}" type="pres">
      <dgm:prSet presAssocID="{D889F297-CC83-4EE2-BAC0-1F1705CE904E}" presName="hierRoot2" presStyleCnt="0"/>
      <dgm:spPr/>
    </dgm:pt>
    <dgm:pt modelId="{FF51AE61-3E0B-48D7-A7ED-D8CF032F8EC9}" type="pres">
      <dgm:prSet presAssocID="{D889F297-CC83-4EE2-BAC0-1F1705CE904E}" presName="composite2" presStyleCnt="0"/>
      <dgm:spPr/>
    </dgm:pt>
    <dgm:pt modelId="{13B3CC90-E3C2-4F5D-9AAB-0A65856736DB}" type="pres">
      <dgm:prSet presAssocID="{D889F297-CC83-4EE2-BAC0-1F1705CE904E}" presName="background2" presStyleLbl="node2" presStyleIdx="1" presStyleCnt="2"/>
      <dgm:spPr/>
    </dgm:pt>
    <dgm:pt modelId="{E00E84C8-B192-4EFC-87BA-09097958C167}" type="pres">
      <dgm:prSet presAssocID="{D889F297-CC83-4EE2-BAC0-1F1705CE904E}" presName="text2" presStyleLbl="fgAcc2" presStyleIdx="1" presStyleCnt="2" custScaleX="190376" custScaleY="188495" custLinFactNeighborX="123" custLinFactNeighborY="-14241">
        <dgm:presLayoutVars>
          <dgm:chPref val="3"/>
        </dgm:presLayoutVars>
      </dgm:prSet>
      <dgm:spPr/>
      <dgm:t>
        <a:bodyPr/>
        <a:lstStyle/>
        <a:p>
          <a:endParaRPr lang="en-US"/>
        </a:p>
      </dgm:t>
    </dgm:pt>
    <dgm:pt modelId="{7354D5D7-3F7D-4083-98E4-B1B544E4D101}" type="pres">
      <dgm:prSet presAssocID="{D889F297-CC83-4EE2-BAC0-1F1705CE904E}" presName="hierChild3" presStyleCnt="0"/>
      <dgm:spPr/>
    </dgm:pt>
    <dgm:pt modelId="{29F74170-9447-40E9-8E10-E22253F9157A}" type="pres">
      <dgm:prSet presAssocID="{CC7DC5F1-9714-4B1F-B716-9DB595B76D6E}" presName="Name17" presStyleLbl="parChTrans1D3" presStyleIdx="1" presStyleCnt="3"/>
      <dgm:spPr/>
      <dgm:t>
        <a:bodyPr/>
        <a:lstStyle/>
        <a:p>
          <a:endParaRPr lang="en-US"/>
        </a:p>
      </dgm:t>
    </dgm:pt>
    <dgm:pt modelId="{AFF3EE79-A5CC-4030-A104-EE00BD62D28B}" type="pres">
      <dgm:prSet presAssocID="{54C3D22C-DF18-4E20-8A61-0AEF35002D6A}" presName="hierRoot3" presStyleCnt="0"/>
      <dgm:spPr/>
    </dgm:pt>
    <dgm:pt modelId="{2CA0BE5D-DAB0-4D4B-99EE-D6964F3D7243}" type="pres">
      <dgm:prSet presAssocID="{54C3D22C-DF18-4E20-8A61-0AEF35002D6A}" presName="composite3" presStyleCnt="0"/>
      <dgm:spPr/>
    </dgm:pt>
    <dgm:pt modelId="{DA74FEAA-9F01-4B08-8410-82D8007A5470}" type="pres">
      <dgm:prSet presAssocID="{54C3D22C-DF18-4E20-8A61-0AEF35002D6A}" presName="background3" presStyleLbl="node3" presStyleIdx="1" presStyleCnt="3"/>
      <dgm:spPr/>
    </dgm:pt>
    <dgm:pt modelId="{49849F6E-B34C-41DC-94AD-F96307C4B9FD}" type="pres">
      <dgm:prSet presAssocID="{54C3D22C-DF18-4E20-8A61-0AEF35002D6A}" presName="text3" presStyleLbl="fgAcc3" presStyleIdx="1" presStyleCnt="3" custScaleX="188871" custScaleY="190288">
        <dgm:presLayoutVars>
          <dgm:chPref val="3"/>
        </dgm:presLayoutVars>
      </dgm:prSet>
      <dgm:spPr/>
      <dgm:t>
        <a:bodyPr/>
        <a:lstStyle/>
        <a:p>
          <a:endParaRPr lang="en-US"/>
        </a:p>
      </dgm:t>
    </dgm:pt>
    <dgm:pt modelId="{5EDB8CDA-6502-4571-A6FE-AE3287D7F75D}" type="pres">
      <dgm:prSet presAssocID="{54C3D22C-DF18-4E20-8A61-0AEF35002D6A}" presName="hierChild4" presStyleCnt="0"/>
      <dgm:spPr/>
    </dgm:pt>
    <dgm:pt modelId="{8B830419-3B86-4A2F-A59B-D7E32A557BE1}" type="pres">
      <dgm:prSet presAssocID="{52FE4B30-3C5C-4704-8E56-8EF32B296CF8}" presName="Name23" presStyleLbl="parChTrans1D4" presStyleIdx="5" presStyleCnt="14"/>
      <dgm:spPr/>
      <dgm:t>
        <a:bodyPr/>
        <a:lstStyle/>
        <a:p>
          <a:endParaRPr lang="en-US"/>
        </a:p>
      </dgm:t>
    </dgm:pt>
    <dgm:pt modelId="{906B87AB-9927-448B-A483-F5CBD20BA46D}" type="pres">
      <dgm:prSet presAssocID="{66F3887A-5047-4659-89EC-BFC0219771AA}" presName="hierRoot4" presStyleCnt="0"/>
      <dgm:spPr/>
    </dgm:pt>
    <dgm:pt modelId="{6121A6C5-F0A8-4E71-B0F0-5F036FBD0AA5}" type="pres">
      <dgm:prSet presAssocID="{66F3887A-5047-4659-89EC-BFC0219771AA}" presName="composite4" presStyleCnt="0"/>
      <dgm:spPr/>
    </dgm:pt>
    <dgm:pt modelId="{FB7090F0-D05C-4CFB-ABFA-89A9F27305BC}" type="pres">
      <dgm:prSet presAssocID="{66F3887A-5047-4659-89EC-BFC0219771AA}" presName="background4" presStyleLbl="node4" presStyleIdx="5" presStyleCnt="14"/>
      <dgm:spPr/>
    </dgm:pt>
    <dgm:pt modelId="{96D2569B-2063-4304-8CF3-00B705DFECB2}" type="pres">
      <dgm:prSet presAssocID="{66F3887A-5047-4659-89EC-BFC0219771AA}" presName="text4" presStyleLbl="fgAcc4" presStyleIdx="5" presStyleCnt="14" custScaleX="186928" custScaleY="221633">
        <dgm:presLayoutVars>
          <dgm:chPref val="3"/>
        </dgm:presLayoutVars>
      </dgm:prSet>
      <dgm:spPr/>
      <dgm:t>
        <a:bodyPr/>
        <a:lstStyle/>
        <a:p>
          <a:endParaRPr lang="en-US"/>
        </a:p>
      </dgm:t>
    </dgm:pt>
    <dgm:pt modelId="{6394AC70-3193-4D93-A68A-70D8DF0959DD}" type="pres">
      <dgm:prSet presAssocID="{66F3887A-5047-4659-89EC-BFC0219771AA}" presName="hierChild5" presStyleCnt="0"/>
      <dgm:spPr/>
    </dgm:pt>
    <dgm:pt modelId="{A697F14D-40C2-4776-941D-13B315028E34}" type="pres">
      <dgm:prSet presAssocID="{C26D948E-39D0-4E20-A330-1DC8C65F2A92}" presName="Name23" presStyleLbl="parChTrans1D4" presStyleIdx="6" presStyleCnt="14"/>
      <dgm:spPr/>
      <dgm:t>
        <a:bodyPr/>
        <a:lstStyle/>
        <a:p>
          <a:endParaRPr lang="en-US"/>
        </a:p>
      </dgm:t>
    </dgm:pt>
    <dgm:pt modelId="{2FA41146-016A-4FA4-B7FC-8F2FB5FA6CD3}" type="pres">
      <dgm:prSet presAssocID="{28A10AB8-49A7-4324-B6F4-A66B44EEF38B}" presName="hierRoot4" presStyleCnt="0"/>
      <dgm:spPr/>
    </dgm:pt>
    <dgm:pt modelId="{91953D44-D189-496D-A771-B4240CB58A46}" type="pres">
      <dgm:prSet presAssocID="{28A10AB8-49A7-4324-B6F4-A66B44EEF38B}" presName="composite4" presStyleCnt="0"/>
      <dgm:spPr/>
    </dgm:pt>
    <dgm:pt modelId="{7AF521D2-319E-4A5F-8A25-17BEEB949615}" type="pres">
      <dgm:prSet presAssocID="{28A10AB8-49A7-4324-B6F4-A66B44EEF38B}" presName="background4" presStyleLbl="node4" presStyleIdx="6" presStyleCnt="14"/>
      <dgm:spPr/>
    </dgm:pt>
    <dgm:pt modelId="{2E4B5347-EE05-46B1-9E1B-31F2A2F8A2DA}" type="pres">
      <dgm:prSet presAssocID="{28A10AB8-49A7-4324-B6F4-A66B44EEF38B}" presName="text4" presStyleLbl="fgAcc4" presStyleIdx="6" presStyleCnt="14" custScaleX="182027" custScaleY="158596">
        <dgm:presLayoutVars>
          <dgm:chPref val="3"/>
        </dgm:presLayoutVars>
      </dgm:prSet>
      <dgm:spPr/>
      <dgm:t>
        <a:bodyPr/>
        <a:lstStyle/>
        <a:p>
          <a:endParaRPr lang="en-US"/>
        </a:p>
      </dgm:t>
    </dgm:pt>
    <dgm:pt modelId="{DCB6DB49-3351-414B-8808-DEF62A2F7551}" type="pres">
      <dgm:prSet presAssocID="{28A10AB8-49A7-4324-B6F4-A66B44EEF38B}" presName="hierChild5" presStyleCnt="0"/>
      <dgm:spPr/>
    </dgm:pt>
    <dgm:pt modelId="{071E2A82-D7AA-49F6-8FED-2465AEA603A0}" type="pres">
      <dgm:prSet presAssocID="{D6353A8B-3876-44B0-9F83-6EE78B6D37EB}" presName="Name23" presStyleLbl="parChTrans1D4" presStyleIdx="7" presStyleCnt="14"/>
      <dgm:spPr/>
      <dgm:t>
        <a:bodyPr/>
        <a:lstStyle/>
        <a:p>
          <a:endParaRPr lang="en-US"/>
        </a:p>
      </dgm:t>
    </dgm:pt>
    <dgm:pt modelId="{01E5BF88-EC08-4F79-B1BB-83DE476B978B}" type="pres">
      <dgm:prSet presAssocID="{C35BFCDC-FCD8-4DF0-9E06-B4DEFF357367}" presName="hierRoot4" presStyleCnt="0"/>
      <dgm:spPr/>
    </dgm:pt>
    <dgm:pt modelId="{92120F59-0F96-4172-8C68-F43B9C832771}" type="pres">
      <dgm:prSet presAssocID="{C35BFCDC-FCD8-4DF0-9E06-B4DEFF357367}" presName="composite4" presStyleCnt="0"/>
      <dgm:spPr/>
    </dgm:pt>
    <dgm:pt modelId="{FFD231C1-D51D-4479-ADA1-05521A4F5D5C}" type="pres">
      <dgm:prSet presAssocID="{C35BFCDC-FCD8-4DF0-9E06-B4DEFF357367}" presName="background4" presStyleLbl="node4" presStyleIdx="7" presStyleCnt="14"/>
      <dgm:spPr/>
    </dgm:pt>
    <dgm:pt modelId="{C9714E07-6343-4F45-8814-07D2493F81A4}" type="pres">
      <dgm:prSet presAssocID="{C35BFCDC-FCD8-4DF0-9E06-B4DEFF357367}" presName="text4" presStyleLbl="fgAcc4" presStyleIdx="7" presStyleCnt="14" custScaleX="181039" custScaleY="198751">
        <dgm:presLayoutVars>
          <dgm:chPref val="3"/>
        </dgm:presLayoutVars>
      </dgm:prSet>
      <dgm:spPr/>
      <dgm:t>
        <a:bodyPr/>
        <a:lstStyle/>
        <a:p>
          <a:endParaRPr lang="en-US"/>
        </a:p>
      </dgm:t>
    </dgm:pt>
    <dgm:pt modelId="{B8A29CCE-270E-4CAF-B281-2D2A10F2504D}" type="pres">
      <dgm:prSet presAssocID="{C35BFCDC-FCD8-4DF0-9E06-B4DEFF357367}" presName="hierChild5" presStyleCnt="0"/>
      <dgm:spPr/>
    </dgm:pt>
    <dgm:pt modelId="{DD824805-2F15-40BB-A58C-46BCAEF765DC}" type="pres">
      <dgm:prSet presAssocID="{701B464F-F24D-4BDF-B167-FA70C6014D73}" presName="Name23" presStyleLbl="parChTrans1D4" presStyleIdx="8" presStyleCnt="14"/>
      <dgm:spPr/>
      <dgm:t>
        <a:bodyPr/>
        <a:lstStyle/>
        <a:p>
          <a:endParaRPr lang="en-US"/>
        </a:p>
      </dgm:t>
    </dgm:pt>
    <dgm:pt modelId="{58B58567-BC90-43E5-B055-43E73B47D9ED}" type="pres">
      <dgm:prSet presAssocID="{673407B7-EF1B-48AA-A707-AACCF03619CA}" presName="hierRoot4" presStyleCnt="0"/>
      <dgm:spPr/>
    </dgm:pt>
    <dgm:pt modelId="{CBC8138F-49BF-4AF6-85B7-9FE94264DAA5}" type="pres">
      <dgm:prSet presAssocID="{673407B7-EF1B-48AA-A707-AACCF03619CA}" presName="composite4" presStyleCnt="0"/>
      <dgm:spPr/>
    </dgm:pt>
    <dgm:pt modelId="{93DFF27E-E3BD-4594-ADA7-F80B781D5171}" type="pres">
      <dgm:prSet presAssocID="{673407B7-EF1B-48AA-A707-AACCF03619CA}" presName="background4" presStyleLbl="node4" presStyleIdx="8" presStyleCnt="14"/>
      <dgm:spPr/>
    </dgm:pt>
    <dgm:pt modelId="{B25559EA-86AB-44CC-BFBD-E4ED1F97DE4C}" type="pres">
      <dgm:prSet presAssocID="{673407B7-EF1B-48AA-A707-AACCF03619CA}" presName="text4" presStyleLbl="fgAcc4" presStyleIdx="8" presStyleCnt="14" custScaleX="172837" custScaleY="200620" custLinFactNeighborX="-3630" custLinFactNeighborY="-3574">
        <dgm:presLayoutVars>
          <dgm:chPref val="3"/>
        </dgm:presLayoutVars>
      </dgm:prSet>
      <dgm:spPr/>
      <dgm:t>
        <a:bodyPr/>
        <a:lstStyle/>
        <a:p>
          <a:endParaRPr lang="en-US"/>
        </a:p>
      </dgm:t>
    </dgm:pt>
    <dgm:pt modelId="{C310E7FF-F422-45D3-81DE-C095F40AC292}" type="pres">
      <dgm:prSet presAssocID="{673407B7-EF1B-48AA-A707-AACCF03619CA}" presName="hierChild5" presStyleCnt="0"/>
      <dgm:spPr/>
    </dgm:pt>
    <dgm:pt modelId="{F5B817FE-6F8E-46A9-A855-D06EC936BEBC}" type="pres">
      <dgm:prSet presAssocID="{7C318D75-8EC6-4FDD-A334-5C5E4315DEAE}" presName="Name23" presStyleLbl="parChTrans1D4" presStyleIdx="9" presStyleCnt="14"/>
      <dgm:spPr/>
      <dgm:t>
        <a:bodyPr/>
        <a:lstStyle/>
        <a:p>
          <a:endParaRPr lang="en-US"/>
        </a:p>
      </dgm:t>
    </dgm:pt>
    <dgm:pt modelId="{8BDB69FF-4E19-4233-95EE-7CA06F88A919}" type="pres">
      <dgm:prSet presAssocID="{A218C25B-96BE-4E70-9D67-D64519D6C766}" presName="hierRoot4" presStyleCnt="0"/>
      <dgm:spPr/>
    </dgm:pt>
    <dgm:pt modelId="{46E490B1-EADF-4756-BC70-CC8266D9B3F8}" type="pres">
      <dgm:prSet presAssocID="{A218C25B-96BE-4E70-9D67-D64519D6C766}" presName="composite4" presStyleCnt="0"/>
      <dgm:spPr/>
    </dgm:pt>
    <dgm:pt modelId="{952C02F1-1CA4-49D4-B042-9BA713837FAC}" type="pres">
      <dgm:prSet presAssocID="{A218C25B-96BE-4E70-9D67-D64519D6C766}" presName="background4" presStyleLbl="node4" presStyleIdx="9" presStyleCnt="14"/>
      <dgm:spPr/>
    </dgm:pt>
    <dgm:pt modelId="{151294EB-465F-4982-A246-E6632451ADB0}" type="pres">
      <dgm:prSet presAssocID="{A218C25B-96BE-4E70-9D67-D64519D6C766}" presName="text4" presStyleLbl="fgAcc4" presStyleIdx="9" presStyleCnt="14" custScaleX="164284" custScaleY="212917" custLinFactNeighborX="-2795" custLinFactNeighborY="6898">
        <dgm:presLayoutVars>
          <dgm:chPref val="3"/>
        </dgm:presLayoutVars>
      </dgm:prSet>
      <dgm:spPr/>
      <dgm:t>
        <a:bodyPr/>
        <a:lstStyle/>
        <a:p>
          <a:endParaRPr lang="en-US"/>
        </a:p>
      </dgm:t>
    </dgm:pt>
    <dgm:pt modelId="{638DDE60-6D57-4E4F-84F6-EDCFAC9C713D}" type="pres">
      <dgm:prSet presAssocID="{A218C25B-96BE-4E70-9D67-D64519D6C766}" presName="hierChild5" presStyleCnt="0"/>
      <dgm:spPr/>
    </dgm:pt>
    <dgm:pt modelId="{BE28CC69-5FEC-4B39-8707-FB6214613EFF}" type="pres">
      <dgm:prSet presAssocID="{83A595A6-9671-4CA1-B2CE-04945D8BF7F3}" presName="Name17" presStyleLbl="parChTrans1D3" presStyleIdx="2" presStyleCnt="3"/>
      <dgm:spPr/>
      <dgm:t>
        <a:bodyPr/>
        <a:lstStyle/>
        <a:p>
          <a:endParaRPr lang="en-US"/>
        </a:p>
      </dgm:t>
    </dgm:pt>
    <dgm:pt modelId="{3FE56B1B-1F80-4129-B2CF-E1F9800CFDD7}" type="pres">
      <dgm:prSet presAssocID="{C19C50F4-F76C-4E9E-A318-8E840117147C}" presName="hierRoot3" presStyleCnt="0"/>
      <dgm:spPr/>
    </dgm:pt>
    <dgm:pt modelId="{712D95AF-2390-4138-B690-8BD272BDDE84}" type="pres">
      <dgm:prSet presAssocID="{C19C50F4-F76C-4E9E-A318-8E840117147C}" presName="composite3" presStyleCnt="0"/>
      <dgm:spPr/>
    </dgm:pt>
    <dgm:pt modelId="{32D1A44C-9611-4031-B4F0-8CCECA87339E}" type="pres">
      <dgm:prSet presAssocID="{C19C50F4-F76C-4E9E-A318-8E840117147C}" presName="background3" presStyleLbl="node3" presStyleIdx="2" presStyleCnt="3"/>
      <dgm:spPr/>
    </dgm:pt>
    <dgm:pt modelId="{ED59C9A8-71D3-45F5-8F91-A8441CBFD7CE}" type="pres">
      <dgm:prSet presAssocID="{C19C50F4-F76C-4E9E-A318-8E840117147C}" presName="text3" presStyleLbl="fgAcc3" presStyleIdx="2" presStyleCnt="3" custScaleX="204836" custScaleY="190288">
        <dgm:presLayoutVars>
          <dgm:chPref val="3"/>
        </dgm:presLayoutVars>
      </dgm:prSet>
      <dgm:spPr/>
      <dgm:t>
        <a:bodyPr/>
        <a:lstStyle/>
        <a:p>
          <a:endParaRPr lang="en-US"/>
        </a:p>
      </dgm:t>
    </dgm:pt>
    <dgm:pt modelId="{CCCC16AE-D664-47E7-8989-EB26860AC003}" type="pres">
      <dgm:prSet presAssocID="{C19C50F4-F76C-4E9E-A318-8E840117147C}" presName="hierChild4" presStyleCnt="0"/>
      <dgm:spPr/>
    </dgm:pt>
    <dgm:pt modelId="{519345C0-E949-420A-BCF6-27DED60985B0}" type="pres">
      <dgm:prSet presAssocID="{F01CB911-19CF-4BD4-93F3-8CFB1DF48381}" presName="Name23" presStyleLbl="parChTrans1D4" presStyleIdx="10" presStyleCnt="14"/>
      <dgm:spPr/>
      <dgm:t>
        <a:bodyPr/>
        <a:lstStyle/>
        <a:p>
          <a:endParaRPr lang="en-US"/>
        </a:p>
      </dgm:t>
    </dgm:pt>
    <dgm:pt modelId="{9F73C292-29B6-4F8C-9CAC-1563BAEAFBA9}" type="pres">
      <dgm:prSet presAssocID="{2B8BEAAD-B6EC-4467-9082-27EEF576D628}" presName="hierRoot4" presStyleCnt="0"/>
      <dgm:spPr/>
    </dgm:pt>
    <dgm:pt modelId="{751D8255-B8EF-4404-A14E-D65A699C55EF}" type="pres">
      <dgm:prSet presAssocID="{2B8BEAAD-B6EC-4467-9082-27EEF576D628}" presName="composite4" presStyleCnt="0"/>
      <dgm:spPr/>
    </dgm:pt>
    <dgm:pt modelId="{19DECA66-A955-4B8B-82DB-DB31C738DEA6}" type="pres">
      <dgm:prSet presAssocID="{2B8BEAAD-B6EC-4467-9082-27EEF576D628}" presName="background4" presStyleLbl="node4" presStyleIdx="10" presStyleCnt="14"/>
      <dgm:spPr/>
    </dgm:pt>
    <dgm:pt modelId="{9D9A5026-8301-48ED-9DFB-5CD3A8C5E10C}" type="pres">
      <dgm:prSet presAssocID="{2B8BEAAD-B6EC-4467-9082-27EEF576D628}" presName="text4" presStyleLbl="fgAcc4" presStyleIdx="10" presStyleCnt="14" custScaleX="214976" custScaleY="180912">
        <dgm:presLayoutVars>
          <dgm:chPref val="3"/>
        </dgm:presLayoutVars>
      </dgm:prSet>
      <dgm:spPr/>
      <dgm:t>
        <a:bodyPr/>
        <a:lstStyle/>
        <a:p>
          <a:endParaRPr lang="en-US"/>
        </a:p>
      </dgm:t>
    </dgm:pt>
    <dgm:pt modelId="{4E36B9A7-9B7A-41BD-8208-C02A7647F266}" type="pres">
      <dgm:prSet presAssocID="{2B8BEAAD-B6EC-4467-9082-27EEF576D628}" presName="hierChild5" presStyleCnt="0"/>
      <dgm:spPr/>
    </dgm:pt>
    <dgm:pt modelId="{1B589095-2170-4D91-A253-9846E5E2A1AD}" type="pres">
      <dgm:prSet presAssocID="{34C780C7-D42B-4223-9394-29C71FBB7B3B}" presName="Name23" presStyleLbl="parChTrans1D4" presStyleIdx="11" presStyleCnt="14"/>
      <dgm:spPr/>
      <dgm:t>
        <a:bodyPr/>
        <a:lstStyle/>
        <a:p>
          <a:endParaRPr lang="en-US"/>
        </a:p>
      </dgm:t>
    </dgm:pt>
    <dgm:pt modelId="{E511317E-21E5-4096-AA3C-2C5E00D3D3BB}" type="pres">
      <dgm:prSet presAssocID="{8009933F-087A-4C5B-8BEF-D432E55F0F3C}" presName="hierRoot4" presStyleCnt="0"/>
      <dgm:spPr/>
    </dgm:pt>
    <dgm:pt modelId="{F7640758-B075-4386-AF2D-916984AB7F5D}" type="pres">
      <dgm:prSet presAssocID="{8009933F-087A-4C5B-8BEF-D432E55F0F3C}" presName="composite4" presStyleCnt="0"/>
      <dgm:spPr/>
    </dgm:pt>
    <dgm:pt modelId="{DBC6CEC4-AB60-4AB5-9A60-8CFAB8451255}" type="pres">
      <dgm:prSet presAssocID="{8009933F-087A-4C5B-8BEF-D432E55F0F3C}" presName="background4" presStyleLbl="node4" presStyleIdx="11" presStyleCnt="14"/>
      <dgm:spPr/>
    </dgm:pt>
    <dgm:pt modelId="{B921EC12-CC01-47C5-9178-246B2D83AF8C}" type="pres">
      <dgm:prSet presAssocID="{8009933F-087A-4C5B-8BEF-D432E55F0F3C}" presName="text4" presStyleLbl="fgAcc4" presStyleIdx="11" presStyleCnt="14" custScaleX="217251" custScaleY="178293">
        <dgm:presLayoutVars>
          <dgm:chPref val="3"/>
        </dgm:presLayoutVars>
      </dgm:prSet>
      <dgm:spPr/>
      <dgm:t>
        <a:bodyPr/>
        <a:lstStyle/>
        <a:p>
          <a:endParaRPr lang="en-US"/>
        </a:p>
      </dgm:t>
    </dgm:pt>
    <dgm:pt modelId="{629539C1-ED5B-4FEE-9EE0-3439C9A74BE7}" type="pres">
      <dgm:prSet presAssocID="{8009933F-087A-4C5B-8BEF-D432E55F0F3C}" presName="hierChild5" presStyleCnt="0"/>
      <dgm:spPr/>
    </dgm:pt>
    <dgm:pt modelId="{4E39567C-2AAB-4A1D-828B-02E33EB3E062}" type="pres">
      <dgm:prSet presAssocID="{427302ED-7637-479C-B58D-E2539D2DBB0F}" presName="Name23" presStyleLbl="parChTrans1D4" presStyleIdx="12" presStyleCnt="14"/>
      <dgm:spPr/>
      <dgm:t>
        <a:bodyPr/>
        <a:lstStyle/>
        <a:p>
          <a:endParaRPr lang="en-US"/>
        </a:p>
      </dgm:t>
    </dgm:pt>
    <dgm:pt modelId="{1ACEE0F8-41C0-4980-A0FB-BA7030B33463}" type="pres">
      <dgm:prSet presAssocID="{489347DD-ACB6-49E2-9BA8-EE2DD46096C8}" presName="hierRoot4" presStyleCnt="0"/>
      <dgm:spPr/>
    </dgm:pt>
    <dgm:pt modelId="{F3F617FF-335B-4F49-98DC-3BF08E9CA24C}" type="pres">
      <dgm:prSet presAssocID="{489347DD-ACB6-49E2-9BA8-EE2DD46096C8}" presName="composite4" presStyleCnt="0"/>
      <dgm:spPr/>
    </dgm:pt>
    <dgm:pt modelId="{394E5C99-2BBB-4120-BD85-FB83E184EF75}" type="pres">
      <dgm:prSet presAssocID="{489347DD-ACB6-49E2-9BA8-EE2DD46096C8}" presName="background4" presStyleLbl="node4" presStyleIdx="12" presStyleCnt="14"/>
      <dgm:spPr/>
    </dgm:pt>
    <dgm:pt modelId="{DD5BEB02-FD6F-4FC9-BDD8-EA4125EFB3EF}" type="pres">
      <dgm:prSet presAssocID="{489347DD-ACB6-49E2-9BA8-EE2DD46096C8}" presName="text4" presStyleLbl="fgAcc4" presStyleIdx="12" presStyleCnt="14" custScaleX="218388" custScaleY="180912">
        <dgm:presLayoutVars>
          <dgm:chPref val="3"/>
        </dgm:presLayoutVars>
      </dgm:prSet>
      <dgm:spPr/>
      <dgm:t>
        <a:bodyPr/>
        <a:lstStyle/>
        <a:p>
          <a:endParaRPr lang="en-US"/>
        </a:p>
      </dgm:t>
    </dgm:pt>
    <dgm:pt modelId="{576A5514-0932-48A1-ABE3-C76308DA3596}" type="pres">
      <dgm:prSet presAssocID="{489347DD-ACB6-49E2-9BA8-EE2DD46096C8}" presName="hierChild5" presStyleCnt="0"/>
      <dgm:spPr/>
    </dgm:pt>
    <dgm:pt modelId="{BDA93DB8-ECF8-422B-A3AC-BC115C42C8C7}" type="pres">
      <dgm:prSet presAssocID="{36AD8ECF-0BFE-49EB-82BF-0A2BF8ACE30B}" presName="Name23" presStyleLbl="parChTrans1D4" presStyleIdx="13" presStyleCnt="14"/>
      <dgm:spPr/>
      <dgm:t>
        <a:bodyPr/>
        <a:lstStyle/>
        <a:p>
          <a:endParaRPr lang="en-US"/>
        </a:p>
      </dgm:t>
    </dgm:pt>
    <dgm:pt modelId="{E988884A-300C-4867-BC11-AF7D02ADB3D1}" type="pres">
      <dgm:prSet presAssocID="{0990B5EC-EB59-4585-B56A-7695560A86F1}" presName="hierRoot4" presStyleCnt="0"/>
      <dgm:spPr/>
    </dgm:pt>
    <dgm:pt modelId="{36475DDA-DB28-4C60-8985-FE00FEC71B69}" type="pres">
      <dgm:prSet presAssocID="{0990B5EC-EB59-4585-B56A-7695560A86F1}" presName="composite4" presStyleCnt="0"/>
      <dgm:spPr/>
    </dgm:pt>
    <dgm:pt modelId="{19EF51FC-7138-48A9-ABA7-0FC92E4F5137}" type="pres">
      <dgm:prSet presAssocID="{0990B5EC-EB59-4585-B56A-7695560A86F1}" presName="background4" presStyleLbl="node4" presStyleIdx="13" presStyleCnt="14"/>
      <dgm:spPr/>
    </dgm:pt>
    <dgm:pt modelId="{CD9035E4-00DC-43A2-B50A-32A15ADFDDFE}" type="pres">
      <dgm:prSet presAssocID="{0990B5EC-EB59-4585-B56A-7695560A86F1}" presName="text4" presStyleLbl="fgAcc4" presStyleIdx="13" presStyleCnt="14" custScaleX="233264" custScaleY="275983">
        <dgm:presLayoutVars>
          <dgm:chPref val="3"/>
        </dgm:presLayoutVars>
      </dgm:prSet>
      <dgm:spPr/>
      <dgm:t>
        <a:bodyPr/>
        <a:lstStyle/>
        <a:p>
          <a:endParaRPr lang="en-US"/>
        </a:p>
      </dgm:t>
    </dgm:pt>
    <dgm:pt modelId="{2DCF511D-640C-42F5-A806-669A44F85626}" type="pres">
      <dgm:prSet presAssocID="{0990B5EC-EB59-4585-B56A-7695560A86F1}" presName="hierChild5" presStyleCnt="0"/>
      <dgm:spPr/>
    </dgm:pt>
  </dgm:ptLst>
  <dgm:cxnLst>
    <dgm:cxn modelId="{416B1809-0773-4940-9C45-F1DFCECE02A8}" type="presOf" srcId="{D6353A8B-3876-44B0-9F83-6EE78B6D37EB}" destId="{071E2A82-D7AA-49F6-8FED-2465AEA603A0}" srcOrd="0" destOrd="0" presId="urn:microsoft.com/office/officeart/2005/8/layout/hierarchy1"/>
    <dgm:cxn modelId="{6414A4C2-81B5-432B-9CF1-1183340F11A6}" type="presOf" srcId="{61D27DA8-1B50-4D2F-B5A7-A77689E933D4}" destId="{3D356F78-8D1E-449B-80AE-237C1384D47A}" srcOrd="0" destOrd="0" presId="urn:microsoft.com/office/officeart/2005/8/layout/hierarchy1"/>
    <dgm:cxn modelId="{349B1972-2141-4C9E-8DCF-D31AB6BC6308}" type="presOf" srcId="{83A595A6-9671-4CA1-B2CE-04945D8BF7F3}" destId="{BE28CC69-5FEC-4B39-8707-FB6214613EFF}" srcOrd="0" destOrd="0" presId="urn:microsoft.com/office/officeart/2005/8/layout/hierarchy1"/>
    <dgm:cxn modelId="{63BC5C3F-F76C-4F32-B223-471719DAB6D4}" srcId="{C35BFCDC-FCD8-4DF0-9E06-B4DEFF357367}" destId="{673407B7-EF1B-48AA-A707-AACCF03619CA}" srcOrd="0" destOrd="0" parTransId="{701B464F-F24D-4BDF-B167-FA70C6014D73}" sibTransId="{8BFEE919-3417-48C5-B9EC-7D8B3E191301}"/>
    <dgm:cxn modelId="{46C97C6D-0F46-423B-8C83-3FBF4B0A8DBD}" type="presOf" srcId="{34C780C7-D42B-4223-9394-29C71FBB7B3B}" destId="{1B589095-2170-4D91-A253-9846E5E2A1AD}" srcOrd="0" destOrd="0" presId="urn:microsoft.com/office/officeart/2005/8/layout/hierarchy1"/>
    <dgm:cxn modelId="{D5CA6EC4-A1B9-4D99-B310-FF1ECCAA6D01}" type="presOf" srcId="{EBAB90A6-A1B4-4EB7-84B6-AB546A5CB8F4}" destId="{38A91F3C-800D-4ADC-AB7D-D8B269D23E87}" srcOrd="0" destOrd="0" presId="urn:microsoft.com/office/officeart/2005/8/layout/hierarchy1"/>
    <dgm:cxn modelId="{64E3EC57-DAF7-4B3C-B969-54CCF6CB3BAE}" type="presOf" srcId="{1F82C8B2-5460-406E-BF38-ABAF0FE4E395}" destId="{E229175A-7328-45C6-8EA7-F8A7655AE77D}" srcOrd="0" destOrd="0" presId="urn:microsoft.com/office/officeart/2005/8/layout/hierarchy1"/>
    <dgm:cxn modelId="{221872BD-9B7E-4DE7-9E69-22987DA6978F}" type="presOf" srcId="{74BD23D0-1D6F-42C9-A41B-109175809D7F}" destId="{670E5C08-48C9-4EAE-98C4-AE1D0F3D2979}" srcOrd="0" destOrd="0" presId="urn:microsoft.com/office/officeart/2005/8/layout/hierarchy1"/>
    <dgm:cxn modelId="{1FD2318A-5D8B-484E-915E-34629A8FAB3B}" type="presOf" srcId="{54C3D22C-DF18-4E20-8A61-0AEF35002D6A}" destId="{49849F6E-B34C-41DC-94AD-F96307C4B9FD}" srcOrd="0" destOrd="0" presId="urn:microsoft.com/office/officeart/2005/8/layout/hierarchy1"/>
    <dgm:cxn modelId="{1059EB44-6E03-4397-978F-95AC8B12575E}" type="presOf" srcId="{36AD8ECF-0BFE-49EB-82BF-0A2BF8ACE30B}" destId="{BDA93DB8-ECF8-422B-A3AC-BC115C42C8C7}" srcOrd="0" destOrd="0" presId="urn:microsoft.com/office/officeart/2005/8/layout/hierarchy1"/>
    <dgm:cxn modelId="{2F510225-1D52-4F0C-ACC4-97142D159738}" type="presOf" srcId="{C19C50F4-F76C-4E9E-A318-8E840117147C}" destId="{ED59C9A8-71D3-45F5-8F91-A8441CBFD7CE}" srcOrd="0" destOrd="0" presId="urn:microsoft.com/office/officeart/2005/8/layout/hierarchy1"/>
    <dgm:cxn modelId="{B7476D6C-531A-4467-84D0-6FE117A5FEE1}" type="presOf" srcId="{231ACCFE-1FE2-446E-A05E-4964324FE891}" destId="{9B44FC51-2B59-4B52-8590-8A6368C79203}" srcOrd="0" destOrd="0" presId="urn:microsoft.com/office/officeart/2005/8/layout/hierarchy1"/>
    <dgm:cxn modelId="{27DC389B-7D63-44C6-A048-48A24C26FDD3}" type="presOf" srcId="{2B8BEAAD-B6EC-4467-9082-27EEF576D628}" destId="{9D9A5026-8301-48ED-9DFB-5CD3A8C5E10C}" srcOrd="0" destOrd="0" presId="urn:microsoft.com/office/officeart/2005/8/layout/hierarchy1"/>
    <dgm:cxn modelId="{C74FEFB1-1DAF-4B30-8C3A-CDA43F21EA82}" srcId="{74BECD65-09BB-4731-87B6-B3F573B22A33}" destId="{D889F297-CC83-4EE2-BAC0-1F1705CE904E}" srcOrd="1" destOrd="0" parTransId="{39371A42-CA65-4E01-8CE5-43C886324D0D}" sibTransId="{DE59EF6B-8255-4909-B33D-8E5FAAC0B78B}"/>
    <dgm:cxn modelId="{F186AE5F-F935-4230-984F-247EF07DBA7F}" type="presOf" srcId="{74BECD65-09BB-4731-87B6-B3F573B22A33}" destId="{1BC07507-776B-41FE-9939-47510C5DA7B6}" srcOrd="0" destOrd="0" presId="urn:microsoft.com/office/officeart/2005/8/layout/hierarchy1"/>
    <dgm:cxn modelId="{E5EE74D9-2596-479C-ACB6-95059F2E1D76}" type="presOf" srcId="{52FE4B30-3C5C-4704-8E56-8EF32B296CF8}" destId="{8B830419-3B86-4A2F-A59B-D7E32A557BE1}" srcOrd="0" destOrd="0" presId="urn:microsoft.com/office/officeart/2005/8/layout/hierarchy1"/>
    <dgm:cxn modelId="{533FB531-0A79-42DE-BE3D-558142D98C17}" type="presOf" srcId="{C4A016EB-992E-4541-81A7-0A3993CAE301}" destId="{A268B737-FFC6-4AEB-8231-9E33E2B811BC}" srcOrd="0" destOrd="0" presId="urn:microsoft.com/office/officeart/2005/8/layout/hierarchy1"/>
    <dgm:cxn modelId="{7253F550-8587-4258-8AA9-3D7199A09AEE}" type="presOf" srcId="{58CAC65B-6F9A-404F-B723-C4A33CAE4360}" destId="{0F264ED1-564D-4DCB-A562-EECB77500E0E}" srcOrd="0" destOrd="0" presId="urn:microsoft.com/office/officeart/2005/8/layout/hierarchy1"/>
    <dgm:cxn modelId="{B9EEE25F-7D21-4A4B-87F8-3F5640E7C1C7}" type="presOf" srcId="{C35BFCDC-FCD8-4DF0-9E06-B4DEFF357367}" destId="{C9714E07-6343-4F45-8814-07D2493F81A4}" srcOrd="0" destOrd="0" presId="urn:microsoft.com/office/officeart/2005/8/layout/hierarchy1"/>
    <dgm:cxn modelId="{2EE3121A-AA07-4E98-9F5D-47B6E0614C40}" type="presOf" srcId="{CC7DC5F1-9714-4B1F-B716-9DB595B76D6E}" destId="{29F74170-9447-40E9-8E10-E22253F9157A}" srcOrd="0" destOrd="0" presId="urn:microsoft.com/office/officeart/2005/8/layout/hierarchy1"/>
    <dgm:cxn modelId="{750EF168-AC61-4919-990C-41C05FFB90F6}" srcId="{8009933F-087A-4C5B-8BEF-D432E55F0F3C}" destId="{489347DD-ACB6-49E2-9BA8-EE2DD46096C8}" srcOrd="0" destOrd="0" parTransId="{427302ED-7637-479C-B58D-E2539D2DBB0F}" sibTransId="{4A639DCA-0666-45A4-A804-29E5D55E66BE}"/>
    <dgm:cxn modelId="{E231CC5D-9A0F-4EEA-BFD9-28B09E0E56E4}" type="presOf" srcId="{28A10AB8-49A7-4324-B6F4-A66B44EEF38B}" destId="{2E4B5347-EE05-46B1-9E1B-31F2A2F8A2DA}" srcOrd="0" destOrd="0" presId="urn:microsoft.com/office/officeart/2005/8/layout/hierarchy1"/>
    <dgm:cxn modelId="{6740FF5B-7F49-4808-91E1-B65E4EBDF16C}" srcId="{66F3887A-5047-4659-89EC-BFC0219771AA}" destId="{28A10AB8-49A7-4324-B6F4-A66B44EEF38B}" srcOrd="0" destOrd="0" parTransId="{C26D948E-39D0-4E20-A330-1DC8C65F2A92}" sibTransId="{4386565C-922F-44BB-9B0A-BDD60E47AA56}"/>
    <dgm:cxn modelId="{01164B9F-FB42-4750-89C8-78EF91586BDB}" srcId="{A120807C-00A1-4968-BDE5-61F9FBF118E5}" destId="{74BD23D0-1D6F-42C9-A41B-109175809D7F}" srcOrd="0" destOrd="0" parTransId="{D847DCD8-FFD6-482A-88FC-DFE8EC5FCD1B}" sibTransId="{0D0B23F9-0FAE-4152-8F43-82EA3E3C14C5}"/>
    <dgm:cxn modelId="{E4EF1718-D044-421E-AF0E-32124314335F}" type="presOf" srcId="{673407B7-EF1B-48AA-A707-AACCF03619CA}" destId="{B25559EA-86AB-44CC-BFBD-E4ED1F97DE4C}" srcOrd="0" destOrd="0" presId="urn:microsoft.com/office/officeart/2005/8/layout/hierarchy1"/>
    <dgm:cxn modelId="{85C2F1FB-9CDA-4440-98B9-687E9422D61F}" srcId="{1F82C8B2-5460-406E-BF38-ABAF0FE4E395}" destId="{A120807C-00A1-4968-BDE5-61F9FBF118E5}" srcOrd="0" destOrd="0" parTransId="{231ACCFE-1FE2-446E-A05E-4964324FE891}" sibTransId="{D51AEA2C-9524-4DD6-BD87-0F447A6D361F}"/>
    <dgm:cxn modelId="{76663FE5-C7EC-4AD7-B845-5413DD503008}" type="presOf" srcId="{75CA2F42-C980-4868-B548-4171168011C4}" destId="{725C7159-DE4B-4036-8198-C916856E9562}" srcOrd="0" destOrd="0" presId="urn:microsoft.com/office/officeart/2005/8/layout/hierarchy1"/>
    <dgm:cxn modelId="{4164FA32-A685-469E-ABBD-3D44DF6C86D5}" type="presOf" srcId="{489347DD-ACB6-49E2-9BA8-EE2DD46096C8}" destId="{DD5BEB02-FD6F-4FC9-BDD8-EA4125EFB3EF}" srcOrd="0" destOrd="0" presId="urn:microsoft.com/office/officeart/2005/8/layout/hierarchy1"/>
    <dgm:cxn modelId="{884A663E-5D84-457B-8B6B-5CA79A88E7C6}" srcId="{74BECD65-09BB-4731-87B6-B3F573B22A33}" destId="{73F343E1-5665-464D-A423-DEB46B99E8E8}" srcOrd="0" destOrd="0" parTransId="{EBAB90A6-A1B4-4EB7-84B6-AB546A5CB8F4}" sibTransId="{03D1F7CF-00E4-4E31-9BE3-700C416644DD}"/>
    <dgm:cxn modelId="{9343C22F-BA74-4018-9174-161959813D36}" srcId="{DF2D395D-A84E-43C2-B482-3CDFED69FDD4}" destId="{C4A016EB-992E-4541-81A7-0A3993CAE301}" srcOrd="0" destOrd="0" parTransId="{C185B7BB-088C-47F4-B2CE-03443EBB1014}" sibTransId="{24EE4C3E-8863-41AD-BE1C-124691E416F3}"/>
    <dgm:cxn modelId="{73EF4AC9-E44C-47FE-98AD-9052F1149B55}" type="presOf" srcId="{BC827783-A76A-4DFE-825D-63E1A27171D3}" destId="{BAC2030F-BFEE-4D00-B75A-6E77707733CC}" srcOrd="0" destOrd="0" presId="urn:microsoft.com/office/officeart/2005/8/layout/hierarchy1"/>
    <dgm:cxn modelId="{EAA69B3A-14F6-4849-9F98-90B5C84D0D8C}" srcId="{73F343E1-5665-464D-A423-DEB46B99E8E8}" destId="{1F82C8B2-5460-406E-BF38-ABAF0FE4E395}" srcOrd="0" destOrd="0" parTransId="{75CA2F42-C980-4868-B548-4171168011C4}" sibTransId="{3601914E-6F2D-45F7-A61D-AD1125CA8EA2}"/>
    <dgm:cxn modelId="{FA0CB427-E0D0-4E71-B1AE-FA9E6EDE898D}" type="presOf" srcId="{427302ED-7637-479C-B58D-E2539D2DBB0F}" destId="{4E39567C-2AAB-4A1D-828B-02E33EB3E062}" srcOrd="0" destOrd="0" presId="urn:microsoft.com/office/officeart/2005/8/layout/hierarchy1"/>
    <dgm:cxn modelId="{24A2B89F-EB3B-4815-80A2-12EC6FBB3552}" srcId="{D889F297-CC83-4EE2-BAC0-1F1705CE904E}" destId="{54C3D22C-DF18-4E20-8A61-0AEF35002D6A}" srcOrd="0" destOrd="0" parTransId="{CC7DC5F1-9714-4B1F-B716-9DB595B76D6E}" sibTransId="{56D29E65-E23C-4686-8597-058345788BB4}"/>
    <dgm:cxn modelId="{7827FC72-5E78-442B-87E2-8AB147C1372B}" srcId="{2B8BEAAD-B6EC-4467-9082-27EEF576D628}" destId="{8009933F-087A-4C5B-8BEF-D432E55F0F3C}" srcOrd="0" destOrd="0" parTransId="{34C780C7-D42B-4223-9394-29C71FBB7B3B}" sibTransId="{817EC3D4-CFE3-45E2-82D8-713A26068A79}"/>
    <dgm:cxn modelId="{330A9092-6E1E-403F-B854-474C773413F7}" type="presOf" srcId="{D847DCD8-FFD6-482A-88FC-DFE8EC5FCD1B}" destId="{F31A3221-9C73-4658-B915-83B0A40F2A9B}" srcOrd="0" destOrd="0" presId="urn:microsoft.com/office/officeart/2005/8/layout/hierarchy1"/>
    <dgm:cxn modelId="{C4400FD6-7FD4-4EB2-A528-6AC6CCDAD0E5}" type="presOf" srcId="{0990B5EC-EB59-4585-B56A-7695560A86F1}" destId="{CD9035E4-00DC-43A2-B50A-32A15ADFDDFE}" srcOrd="0" destOrd="0" presId="urn:microsoft.com/office/officeart/2005/8/layout/hierarchy1"/>
    <dgm:cxn modelId="{FB2B153A-175C-45F1-ADD3-63BB387C5831}" srcId="{489347DD-ACB6-49E2-9BA8-EE2DD46096C8}" destId="{0990B5EC-EB59-4585-B56A-7695560A86F1}" srcOrd="0" destOrd="0" parTransId="{36AD8ECF-0BFE-49EB-82BF-0A2BF8ACE30B}" sibTransId="{75781AD8-72B9-4F72-925D-9EEED090AAE8}"/>
    <dgm:cxn modelId="{364346C0-3A80-4DFD-A5EE-138B58878BF5}" srcId="{673407B7-EF1B-48AA-A707-AACCF03619CA}" destId="{A218C25B-96BE-4E70-9D67-D64519D6C766}" srcOrd="0" destOrd="0" parTransId="{7C318D75-8EC6-4FDD-A334-5C5E4315DEAE}" sibTransId="{4C1525B3-3A5A-4DBD-BA7D-DA56F1B2EB91}"/>
    <dgm:cxn modelId="{32CDCE63-DFF2-4B50-ABCA-3886FBF04C60}" srcId="{54C3D22C-DF18-4E20-8A61-0AEF35002D6A}" destId="{66F3887A-5047-4659-89EC-BFC0219771AA}" srcOrd="0" destOrd="0" parTransId="{52FE4B30-3C5C-4704-8E56-8EF32B296CF8}" sibTransId="{3BB96E16-FB15-40DD-B871-675D95542EAB}"/>
    <dgm:cxn modelId="{397700BE-030F-4858-B030-7C1036136C66}" srcId="{28A10AB8-49A7-4324-B6F4-A66B44EEF38B}" destId="{C35BFCDC-FCD8-4DF0-9E06-B4DEFF357367}" srcOrd="0" destOrd="0" parTransId="{D6353A8B-3876-44B0-9F83-6EE78B6D37EB}" sibTransId="{9F90B420-012C-4BE6-9299-04553C858601}"/>
    <dgm:cxn modelId="{041B2E5A-EFB1-4152-B2DE-D1A4991076F8}" srcId="{74BD23D0-1D6F-42C9-A41B-109175809D7F}" destId="{58CAC65B-6F9A-404F-B723-C4A33CAE4360}" srcOrd="0" destOrd="0" parTransId="{61D27DA8-1B50-4D2F-B5A7-A77689E933D4}" sibTransId="{5A0BCF91-D0AA-4659-BAE2-6C79E7ED6252}"/>
    <dgm:cxn modelId="{4CDD52A1-2335-4DB9-B5B8-98FBC4146403}" srcId="{58CAC65B-6F9A-404F-B723-C4A33CAE4360}" destId="{DF2D395D-A84E-43C2-B482-3CDFED69FDD4}" srcOrd="0" destOrd="0" parTransId="{F2AADD81-F4B4-40E5-87FB-5F41D27A4500}" sibTransId="{34F1B01F-0602-4D45-A21D-ABE8AFEEC9DB}"/>
    <dgm:cxn modelId="{1469AC65-C587-4B32-86D4-B717C553C5F0}" type="presOf" srcId="{8009933F-087A-4C5B-8BEF-D432E55F0F3C}" destId="{B921EC12-CC01-47C5-9178-246B2D83AF8C}" srcOrd="0" destOrd="0" presId="urn:microsoft.com/office/officeart/2005/8/layout/hierarchy1"/>
    <dgm:cxn modelId="{60CB0E98-B808-4A68-9073-CFDC469C830E}" type="presOf" srcId="{39371A42-CA65-4E01-8CE5-43C886324D0D}" destId="{09029B3E-41A2-4708-9E6E-DADD8411B8D8}" srcOrd="0" destOrd="0" presId="urn:microsoft.com/office/officeart/2005/8/layout/hierarchy1"/>
    <dgm:cxn modelId="{747E5DDB-C776-4CF7-B101-C83C192870EF}" type="presOf" srcId="{C26D948E-39D0-4E20-A330-1DC8C65F2A92}" destId="{A697F14D-40C2-4776-941D-13B315028E34}" srcOrd="0" destOrd="0" presId="urn:microsoft.com/office/officeart/2005/8/layout/hierarchy1"/>
    <dgm:cxn modelId="{DC5258A9-1569-4870-AE4F-B47FD3EACEB1}" type="presOf" srcId="{A120807C-00A1-4968-BDE5-61F9FBF118E5}" destId="{5BC2291B-5E3A-49F2-95F6-CE2EF6E30D83}" srcOrd="0" destOrd="0" presId="urn:microsoft.com/office/officeart/2005/8/layout/hierarchy1"/>
    <dgm:cxn modelId="{B1C6D1DD-5299-4E50-81FE-27AF44C0D35E}" type="presOf" srcId="{D889F297-CC83-4EE2-BAC0-1F1705CE904E}" destId="{E00E84C8-B192-4EFC-87BA-09097958C167}" srcOrd="0" destOrd="0" presId="urn:microsoft.com/office/officeart/2005/8/layout/hierarchy1"/>
    <dgm:cxn modelId="{1F7D7C4E-6E7E-443A-A9DA-D2E7A33FF506}" type="presOf" srcId="{F01CB911-19CF-4BD4-93F3-8CFB1DF48381}" destId="{519345C0-E949-420A-BCF6-27DED60985B0}" srcOrd="0" destOrd="0" presId="urn:microsoft.com/office/officeart/2005/8/layout/hierarchy1"/>
    <dgm:cxn modelId="{2C178F95-DF90-4514-BB7C-0E3F6CDF1762}" type="presOf" srcId="{DF2D395D-A84E-43C2-B482-3CDFED69FDD4}" destId="{EC311974-7F69-4991-BABF-E977F52A470E}" srcOrd="0" destOrd="0" presId="urn:microsoft.com/office/officeart/2005/8/layout/hierarchy1"/>
    <dgm:cxn modelId="{0D602903-7A3C-4ED8-851B-B50AE53C9F8B}" type="presOf" srcId="{A218C25B-96BE-4E70-9D67-D64519D6C766}" destId="{151294EB-465F-4982-A246-E6632451ADB0}" srcOrd="0" destOrd="0" presId="urn:microsoft.com/office/officeart/2005/8/layout/hierarchy1"/>
    <dgm:cxn modelId="{405EDC7D-FA48-42FB-B588-10DAC6EF43C8}" srcId="{BC827783-A76A-4DFE-825D-63E1A27171D3}" destId="{74BECD65-09BB-4731-87B6-B3F573B22A33}" srcOrd="0" destOrd="0" parTransId="{5D471090-4220-481C-944B-308A8D370732}" sibTransId="{5C3B1AA1-F2CF-4908-9220-3D52F8F59C48}"/>
    <dgm:cxn modelId="{224376F2-094F-4693-9816-B6C530FA7E88}" srcId="{D889F297-CC83-4EE2-BAC0-1F1705CE904E}" destId="{C19C50F4-F76C-4E9E-A318-8E840117147C}" srcOrd="1" destOrd="0" parTransId="{83A595A6-9671-4CA1-B2CE-04945D8BF7F3}" sibTransId="{B548295A-5BD0-4DFE-8637-408C65076885}"/>
    <dgm:cxn modelId="{484C404B-ACAA-42B3-8317-C85C11C9C848}" type="presOf" srcId="{701B464F-F24D-4BDF-B167-FA70C6014D73}" destId="{DD824805-2F15-40BB-A58C-46BCAEF765DC}" srcOrd="0" destOrd="0" presId="urn:microsoft.com/office/officeart/2005/8/layout/hierarchy1"/>
    <dgm:cxn modelId="{2A61561B-1247-4E3C-B399-9DF3A6737770}" type="presOf" srcId="{73F343E1-5665-464D-A423-DEB46B99E8E8}" destId="{CFEA13E4-E46B-4B99-8A9A-FBDBB3E632C1}" srcOrd="0" destOrd="0" presId="urn:microsoft.com/office/officeart/2005/8/layout/hierarchy1"/>
    <dgm:cxn modelId="{D4587204-566E-4AF8-ADF3-1492A18D8994}" srcId="{C19C50F4-F76C-4E9E-A318-8E840117147C}" destId="{2B8BEAAD-B6EC-4467-9082-27EEF576D628}" srcOrd="0" destOrd="0" parTransId="{F01CB911-19CF-4BD4-93F3-8CFB1DF48381}" sibTransId="{9517D2B8-9612-4D05-8DDA-D73C4D8003A5}"/>
    <dgm:cxn modelId="{506C5151-284B-4734-9F49-0882AE0615B0}" type="presOf" srcId="{F2AADD81-F4B4-40E5-87FB-5F41D27A4500}" destId="{82E6F067-E71B-47BC-B1A1-2C69B370E0A2}" srcOrd="0" destOrd="0" presId="urn:microsoft.com/office/officeart/2005/8/layout/hierarchy1"/>
    <dgm:cxn modelId="{1A95C8AC-937C-4B92-B1C5-DC992407E646}" type="presOf" srcId="{C185B7BB-088C-47F4-B2CE-03443EBB1014}" destId="{88CFB9D5-7CB2-40F9-AF38-1A4F71682862}" srcOrd="0" destOrd="0" presId="urn:microsoft.com/office/officeart/2005/8/layout/hierarchy1"/>
    <dgm:cxn modelId="{0C3540C0-67FF-4179-A65A-7212029B06B3}" type="presOf" srcId="{66F3887A-5047-4659-89EC-BFC0219771AA}" destId="{96D2569B-2063-4304-8CF3-00B705DFECB2}" srcOrd="0" destOrd="0" presId="urn:microsoft.com/office/officeart/2005/8/layout/hierarchy1"/>
    <dgm:cxn modelId="{70564C9B-9C34-43C1-A9CC-76A54BCBE176}" type="presOf" srcId="{7C318D75-8EC6-4FDD-A334-5C5E4315DEAE}" destId="{F5B817FE-6F8E-46A9-A855-D06EC936BEBC}" srcOrd="0" destOrd="0" presId="urn:microsoft.com/office/officeart/2005/8/layout/hierarchy1"/>
    <dgm:cxn modelId="{B3E8A024-E310-48B1-B634-17D8C9523276}" type="presParOf" srcId="{BAC2030F-BFEE-4D00-B75A-6E77707733CC}" destId="{B2D22E4E-5CE5-4958-A445-EEDFB7DEC36A}" srcOrd="0" destOrd="0" presId="urn:microsoft.com/office/officeart/2005/8/layout/hierarchy1"/>
    <dgm:cxn modelId="{1623E26F-DF39-40AD-AFB1-89DD55079299}" type="presParOf" srcId="{B2D22E4E-5CE5-4958-A445-EEDFB7DEC36A}" destId="{87F9E8CD-E902-4521-968A-760948E28E48}" srcOrd="0" destOrd="0" presId="urn:microsoft.com/office/officeart/2005/8/layout/hierarchy1"/>
    <dgm:cxn modelId="{B1DB2CB0-0F63-409B-8EE1-BE488B2968FF}" type="presParOf" srcId="{87F9E8CD-E902-4521-968A-760948E28E48}" destId="{655A6266-88A4-4EC1-8EB7-028F9BF4BBC0}" srcOrd="0" destOrd="0" presId="urn:microsoft.com/office/officeart/2005/8/layout/hierarchy1"/>
    <dgm:cxn modelId="{814B9D05-4B67-423D-B4B3-D9C347904EB7}" type="presParOf" srcId="{87F9E8CD-E902-4521-968A-760948E28E48}" destId="{1BC07507-776B-41FE-9939-47510C5DA7B6}" srcOrd="1" destOrd="0" presId="urn:microsoft.com/office/officeart/2005/8/layout/hierarchy1"/>
    <dgm:cxn modelId="{7E75C4FC-CB1D-402D-830A-E51B38BB39C0}" type="presParOf" srcId="{B2D22E4E-5CE5-4958-A445-EEDFB7DEC36A}" destId="{7679AB12-02D1-41C7-886A-AECF8512264A}" srcOrd="1" destOrd="0" presId="urn:microsoft.com/office/officeart/2005/8/layout/hierarchy1"/>
    <dgm:cxn modelId="{AB765C4B-3121-4E75-8B27-248B54E5B9D8}" type="presParOf" srcId="{7679AB12-02D1-41C7-886A-AECF8512264A}" destId="{38A91F3C-800D-4ADC-AB7D-D8B269D23E87}" srcOrd="0" destOrd="0" presId="urn:microsoft.com/office/officeart/2005/8/layout/hierarchy1"/>
    <dgm:cxn modelId="{9C4A0CA6-73F2-409A-AE47-D76CC9C20171}" type="presParOf" srcId="{7679AB12-02D1-41C7-886A-AECF8512264A}" destId="{D83B0383-FD9E-4E24-8C90-730882374380}" srcOrd="1" destOrd="0" presId="urn:microsoft.com/office/officeart/2005/8/layout/hierarchy1"/>
    <dgm:cxn modelId="{A3E2E817-7BA2-4D9A-94D3-C0582DE10AB2}" type="presParOf" srcId="{D83B0383-FD9E-4E24-8C90-730882374380}" destId="{5F8AC468-9BA3-4939-B7B4-17B99E46C0C1}" srcOrd="0" destOrd="0" presId="urn:microsoft.com/office/officeart/2005/8/layout/hierarchy1"/>
    <dgm:cxn modelId="{0A10DBDF-1D8E-46E1-A8C9-7493E6225F0B}" type="presParOf" srcId="{5F8AC468-9BA3-4939-B7B4-17B99E46C0C1}" destId="{D5C85F3E-8D75-49EF-A15E-5367E4B98D13}" srcOrd="0" destOrd="0" presId="urn:microsoft.com/office/officeart/2005/8/layout/hierarchy1"/>
    <dgm:cxn modelId="{AF4259A5-DDB9-48F1-901E-25BB52A361C4}" type="presParOf" srcId="{5F8AC468-9BA3-4939-B7B4-17B99E46C0C1}" destId="{CFEA13E4-E46B-4B99-8A9A-FBDBB3E632C1}" srcOrd="1" destOrd="0" presId="urn:microsoft.com/office/officeart/2005/8/layout/hierarchy1"/>
    <dgm:cxn modelId="{2AA5F1F6-903D-408A-9907-F444611241A0}" type="presParOf" srcId="{D83B0383-FD9E-4E24-8C90-730882374380}" destId="{FF7A231B-5A0B-4E3D-B94A-1A25A249C23B}" srcOrd="1" destOrd="0" presId="urn:microsoft.com/office/officeart/2005/8/layout/hierarchy1"/>
    <dgm:cxn modelId="{2B5AB0CB-7E76-4505-A7B1-9CE4DAC84657}" type="presParOf" srcId="{FF7A231B-5A0B-4E3D-B94A-1A25A249C23B}" destId="{725C7159-DE4B-4036-8198-C916856E9562}" srcOrd="0" destOrd="0" presId="urn:microsoft.com/office/officeart/2005/8/layout/hierarchy1"/>
    <dgm:cxn modelId="{1B17A503-3B80-4E0B-98C0-2C10C5DCAC0A}" type="presParOf" srcId="{FF7A231B-5A0B-4E3D-B94A-1A25A249C23B}" destId="{C79B459E-31A6-4995-939F-9C39FF732A99}" srcOrd="1" destOrd="0" presId="urn:microsoft.com/office/officeart/2005/8/layout/hierarchy1"/>
    <dgm:cxn modelId="{CE43A41A-0849-4C67-85BD-D814CB57F116}" type="presParOf" srcId="{C79B459E-31A6-4995-939F-9C39FF732A99}" destId="{36906DCF-90E7-49D5-AC51-F1F5689D9C35}" srcOrd="0" destOrd="0" presId="urn:microsoft.com/office/officeart/2005/8/layout/hierarchy1"/>
    <dgm:cxn modelId="{51FD3468-9516-4222-8BCE-A2AE31DE4E83}" type="presParOf" srcId="{36906DCF-90E7-49D5-AC51-F1F5689D9C35}" destId="{A0224784-528B-4B6C-A183-8F6012A12C3A}" srcOrd="0" destOrd="0" presId="urn:microsoft.com/office/officeart/2005/8/layout/hierarchy1"/>
    <dgm:cxn modelId="{4D2DB306-A657-4E0A-A7C7-F017CEB64ED6}" type="presParOf" srcId="{36906DCF-90E7-49D5-AC51-F1F5689D9C35}" destId="{E229175A-7328-45C6-8EA7-F8A7655AE77D}" srcOrd="1" destOrd="0" presId="urn:microsoft.com/office/officeart/2005/8/layout/hierarchy1"/>
    <dgm:cxn modelId="{C707F1CB-0271-45FA-B8FB-5B66E5815FD9}" type="presParOf" srcId="{C79B459E-31A6-4995-939F-9C39FF732A99}" destId="{EA4F5A5A-C667-436D-A04B-1C0D3D96CEC5}" srcOrd="1" destOrd="0" presId="urn:microsoft.com/office/officeart/2005/8/layout/hierarchy1"/>
    <dgm:cxn modelId="{DE6AD601-E029-4E96-8171-E145988232A4}" type="presParOf" srcId="{EA4F5A5A-C667-436D-A04B-1C0D3D96CEC5}" destId="{9B44FC51-2B59-4B52-8590-8A6368C79203}" srcOrd="0" destOrd="0" presId="urn:microsoft.com/office/officeart/2005/8/layout/hierarchy1"/>
    <dgm:cxn modelId="{CB38563C-29FA-4F2E-9377-D104511D6DA9}" type="presParOf" srcId="{EA4F5A5A-C667-436D-A04B-1C0D3D96CEC5}" destId="{02C90DA2-77A5-4A66-89EE-BD42089DD016}" srcOrd="1" destOrd="0" presId="urn:microsoft.com/office/officeart/2005/8/layout/hierarchy1"/>
    <dgm:cxn modelId="{B57D3C11-BA93-4EF0-8333-C9B60DF4EE70}" type="presParOf" srcId="{02C90DA2-77A5-4A66-89EE-BD42089DD016}" destId="{EE97B06B-833B-47D3-831C-FBFA65E7B059}" srcOrd="0" destOrd="0" presId="urn:microsoft.com/office/officeart/2005/8/layout/hierarchy1"/>
    <dgm:cxn modelId="{0E416008-2217-4E42-AC0B-935DB07FFF2F}" type="presParOf" srcId="{EE97B06B-833B-47D3-831C-FBFA65E7B059}" destId="{EFB16D10-62F4-48F0-A212-F305CF433649}" srcOrd="0" destOrd="0" presId="urn:microsoft.com/office/officeart/2005/8/layout/hierarchy1"/>
    <dgm:cxn modelId="{81A87FB0-7687-410B-AD17-E844E9450258}" type="presParOf" srcId="{EE97B06B-833B-47D3-831C-FBFA65E7B059}" destId="{5BC2291B-5E3A-49F2-95F6-CE2EF6E30D83}" srcOrd="1" destOrd="0" presId="urn:microsoft.com/office/officeart/2005/8/layout/hierarchy1"/>
    <dgm:cxn modelId="{858C1530-675D-4B0D-B147-FFD6937A0931}" type="presParOf" srcId="{02C90DA2-77A5-4A66-89EE-BD42089DD016}" destId="{7127473F-B076-4A5E-89C5-DAC146241C15}" srcOrd="1" destOrd="0" presId="urn:microsoft.com/office/officeart/2005/8/layout/hierarchy1"/>
    <dgm:cxn modelId="{EFA97EDD-F401-4E1C-A1DD-D166183ED2C9}" type="presParOf" srcId="{7127473F-B076-4A5E-89C5-DAC146241C15}" destId="{F31A3221-9C73-4658-B915-83B0A40F2A9B}" srcOrd="0" destOrd="0" presId="urn:microsoft.com/office/officeart/2005/8/layout/hierarchy1"/>
    <dgm:cxn modelId="{91B7F990-B258-4BDD-9E01-7EE9BD23A806}" type="presParOf" srcId="{7127473F-B076-4A5E-89C5-DAC146241C15}" destId="{379DB463-A83F-43CB-9A49-F7C1E7F0D129}" srcOrd="1" destOrd="0" presId="urn:microsoft.com/office/officeart/2005/8/layout/hierarchy1"/>
    <dgm:cxn modelId="{415BD467-26EF-475C-9BB3-5275A9F6C7D9}" type="presParOf" srcId="{379DB463-A83F-43CB-9A49-F7C1E7F0D129}" destId="{7AA606B8-960B-433A-A91D-377615F6B9A0}" srcOrd="0" destOrd="0" presId="urn:microsoft.com/office/officeart/2005/8/layout/hierarchy1"/>
    <dgm:cxn modelId="{FE6E1971-DA1E-4E65-BA21-71780C96B662}" type="presParOf" srcId="{7AA606B8-960B-433A-A91D-377615F6B9A0}" destId="{2229AA4A-98FA-4A93-B02C-833DB547C619}" srcOrd="0" destOrd="0" presId="urn:microsoft.com/office/officeart/2005/8/layout/hierarchy1"/>
    <dgm:cxn modelId="{19FBDD5C-C634-489E-AA2B-CC15EF5851DA}" type="presParOf" srcId="{7AA606B8-960B-433A-A91D-377615F6B9A0}" destId="{670E5C08-48C9-4EAE-98C4-AE1D0F3D2979}" srcOrd="1" destOrd="0" presId="urn:microsoft.com/office/officeart/2005/8/layout/hierarchy1"/>
    <dgm:cxn modelId="{F4107427-16A2-49D8-AD66-988488F97394}" type="presParOf" srcId="{379DB463-A83F-43CB-9A49-F7C1E7F0D129}" destId="{50199181-517E-4BC6-83D5-D4A15937CEFB}" srcOrd="1" destOrd="0" presId="urn:microsoft.com/office/officeart/2005/8/layout/hierarchy1"/>
    <dgm:cxn modelId="{EF46FAA6-A2B6-4144-AEDF-0422668E434C}" type="presParOf" srcId="{50199181-517E-4BC6-83D5-D4A15937CEFB}" destId="{3D356F78-8D1E-449B-80AE-237C1384D47A}" srcOrd="0" destOrd="0" presId="urn:microsoft.com/office/officeart/2005/8/layout/hierarchy1"/>
    <dgm:cxn modelId="{58224BDB-6500-4C20-9183-2BCDCD4B9C42}" type="presParOf" srcId="{50199181-517E-4BC6-83D5-D4A15937CEFB}" destId="{7A0A5444-170C-441E-933A-C0A0A0D87573}" srcOrd="1" destOrd="0" presId="urn:microsoft.com/office/officeart/2005/8/layout/hierarchy1"/>
    <dgm:cxn modelId="{24C87360-9758-4EFA-A14D-AAB1B502E3B7}" type="presParOf" srcId="{7A0A5444-170C-441E-933A-C0A0A0D87573}" destId="{E2895EFF-D353-4772-B2AD-351EB624D4DF}" srcOrd="0" destOrd="0" presId="urn:microsoft.com/office/officeart/2005/8/layout/hierarchy1"/>
    <dgm:cxn modelId="{61416134-4ED3-4361-BBB9-6C7E008FEDDA}" type="presParOf" srcId="{E2895EFF-D353-4772-B2AD-351EB624D4DF}" destId="{41E15AC3-AF42-4E6C-B8A6-F196FA207198}" srcOrd="0" destOrd="0" presId="urn:microsoft.com/office/officeart/2005/8/layout/hierarchy1"/>
    <dgm:cxn modelId="{D5B173C6-84F0-463E-A9EA-5022FA8B3A60}" type="presParOf" srcId="{E2895EFF-D353-4772-B2AD-351EB624D4DF}" destId="{0F264ED1-564D-4DCB-A562-EECB77500E0E}" srcOrd="1" destOrd="0" presId="urn:microsoft.com/office/officeart/2005/8/layout/hierarchy1"/>
    <dgm:cxn modelId="{DB0B860F-8E20-4F62-9674-D8B81AB79CE8}" type="presParOf" srcId="{7A0A5444-170C-441E-933A-C0A0A0D87573}" destId="{8976D82D-DF29-47A5-B841-21CE04484745}" srcOrd="1" destOrd="0" presId="urn:microsoft.com/office/officeart/2005/8/layout/hierarchy1"/>
    <dgm:cxn modelId="{E0EE0030-182B-4166-81CE-DCB42B9FDD50}" type="presParOf" srcId="{8976D82D-DF29-47A5-B841-21CE04484745}" destId="{82E6F067-E71B-47BC-B1A1-2C69B370E0A2}" srcOrd="0" destOrd="0" presId="urn:microsoft.com/office/officeart/2005/8/layout/hierarchy1"/>
    <dgm:cxn modelId="{64D16E9E-6E86-4BDA-977B-464E41811401}" type="presParOf" srcId="{8976D82D-DF29-47A5-B841-21CE04484745}" destId="{D24CF307-F7C6-4E2B-8A6B-F5AC7D199A4E}" srcOrd="1" destOrd="0" presId="urn:microsoft.com/office/officeart/2005/8/layout/hierarchy1"/>
    <dgm:cxn modelId="{DAA2E89D-791B-4FFC-9096-D22DE0A5B0DA}" type="presParOf" srcId="{D24CF307-F7C6-4E2B-8A6B-F5AC7D199A4E}" destId="{ADF7C540-AF8F-4AA1-8AB4-8E25F914BC07}" srcOrd="0" destOrd="0" presId="urn:microsoft.com/office/officeart/2005/8/layout/hierarchy1"/>
    <dgm:cxn modelId="{B92648B0-FC2D-4207-9609-052AFFFE6D77}" type="presParOf" srcId="{ADF7C540-AF8F-4AA1-8AB4-8E25F914BC07}" destId="{56D2C10A-143B-4AE5-B6A5-4C39A13CD378}" srcOrd="0" destOrd="0" presId="urn:microsoft.com/office/officeart/2005/8/layout/hierarchy1"/>
    <dgm:cxn modelId="{7F7C0B4E-DBB4-41EA-A748-1425F63BFF09}" type="presParOf" srcId="{ADF7C540-AF8F-4AA1-8AB4-8E25F914BC07}" destId="{EC311974-7F69-4991-BABF-E977F52A470E}" srcOrd="1" destOrd="0" presId="urn:microsoft.com/office/officeart/2005/8/layout/hierarchy1"/>
    <dgm:cxn modelId="{957DF97F-FADA-4DA3-BE8D-5422EC5E7712}" type="presParOf" srcId="{D24CF307-F7C6-4E2B-8A6B-F5AC7D199A4E}" destId="{AF8C7C12-8420-456A-BD89-16BF0887BE50}" srcOrd="1" destOrd="0" presId="urn:microsoft.com/office/officeart/2005/8/layout/hierarchy1"/>
    <dgm:cxn modelId="{245E813C-4331-4DFF-A0BD-A4B5FA8B5707}" type="presParOf" srcId="{AF8C7C12-8420-456A-BD89-16BF0887BE50}" destId="{88CFB9D5-7CB2-40F9-AF38-1A4F71682862}" srcOrd="0" destOrd="0" presId="urn:microsoft.com/office/officeart/2005/8/layout/hierarchy1"/>
    <dgm:cxn modelId="{F31DBCC8-985A-498B-975C-87A904CA216B}" type="presParOf" srcId="{AF8C7C12-8420-456A-BD89-16BF0887BE50}" destId="{403C430D-5FA1-48B4-9D5B-BE7BDFA9D498}" srcOrd="1" destOrd="0" presId="urn:microsoft.com/office/officeart/2005/8/layout/hierarchy1"/>
    <dgm:cxn modelId="{6D7937BC-2EF4-4113-9758-D19BA11E9E0D}" type="presParOf" srcId="{403C430D-5FA1-48B4-9D5B-BE7BDFA9D498}" destId="{659D95EA-3DCF-4369-AEEC-1062327463BE}" srcOrd="0" destOrd="0" presId="urn:microsoft.com/office/officeart/2005/8/layout/hierarchy1"/>
    <dgm:cxn modelId="{6D55F145-3376-4211-8B41-3C8C0AC0EC53}" type="presParOf" srcId="{659D95EA-3DCF-4369-AEEC-1062327463BE}" destId="{6FD92539-4785-4D76-BDBC-EC31C30946F1}" srcOrd="0" destOrd="0" presId="urn:microsoft.com/office/officeart/2005/8/layout/hierarchy1"/>
    <dgm:cxn modelId="{3866213E-2301-4343-8F8E-2E5C162091B0}" type="presParOf" srcId="{659D95EA-3DCF-4369-AEEC-1062327463BE}" destId="{A268B737-FFC6-4AEB-8231-9E33E2B811BC}" srcOrd="1" destOrd="0" presId="urn:microsoft.com/office/officeart/2005/8/layout/hierarchy1"/>
    <dgm:cxn modelId="{B8587644-0324-4D83-979E-1FE7D9B75E91}" type="presParOf" srcId="{403C430D-5FA1-48B4-9D5B-BE7BDFA9D498}" destId="{017DC44F-3D94-460B-9C35-8AF54B43765E}" srcOrd="1" destOrd="0" presId="urn:microsoft.com/office/officeart/2005/8/layout/hierarchy1"/>
    <dgm:cxn modelId="{28A40445-A4F0-49A8-8AAA-66CFEE01B1A2}" type="presParOf" srcId="{7679AB12-02D1-41C7-886A-AECF8512264A}" destId="{09029B3E-41A2-4708-9E6E-DADD8411B8D8}" srcOrd="2" destOrd="0" presId="urn:microsoft.com/office/officeart/2005/8/layout/hierarchy1"/>
    <dgm:cxn modelId="{D0A54CD2-E82D-4AF5-AAB9-BA40D2A05F25}" type="presParOf" srcId="{7679AB12-02D1-41C7-886A-AECF8512264A}" destId="{9958222C-C634-474F-9950-B3A37EE64F41}" srcOrd="3" destOrd="0" presId="urn:microsoft.com/office/officeart/2005/8/layout/hierarchy1"/>
    <dgm:cxn modelId="{48F0DC8B-4916-431A-90BB-66C351C6C8F6}" type="presParOf" srcId="{9958222C-C634-474F-9950-B3A37EE64F41}" destId="{FF51AE61-3E0B-48D7-A7ED-D8CF032F8EC9}" srcOrd="0" destOrd="0" presId="urn:microsoft.com/office/officeart/2005/8/layout/hierarchy1"/>
    <dgm:cxn modelId="{4E31F5D1-7E94-43B4-B187-997C101B9451}" type="presParOf" srcId="{FF51AE61-3E0B-48D7-A7ED-D8CF032F8EC9}" destId="{13B3CC90-E3C2-4F5D-9AAB-0A65856736DB}" srcOrd="0" destOrd="0" presId="urn:microsoft.com/office/officeart/2005/8/layout/hierarchy1"/>
    <dgm:cxn modelId="{AA48BC83-F549-42C2-ABFA-2ECE80CD96FC}" type="presParOf" srcId="{FF51AE61-3E0B-48D7-A7ED-D8CF032F8EC9}" destId="{E00E84C8-B192-4EFC-87BA-09097958C167}" srcOrd="1" destOrd="0" presId="urn:microsoft.com/office/officeart/2005/8/layout/hierarchy1"/>
    <dgm:cxn modelId="{C173D940-1D32-4765-89B1-5CB34DA41A2A}" type="presParOf" srcId="{9958222C-C634-474F-9950-B3A37EE64F41}" destId="{7354D5D7-3F7D-4083-98E4-B1B544E4D101}" srcOrd="1" destOrd="0" presId="urn:microsoft.com/office/officeart/2005/8/layout/hierarchy1"/>
    <dgm:cxn modelId="{1B28D827-6893-4831-BA35-D423EB6ED1B0}" type="presParOf" srcId="{7354D5D7-3F7D-4083-98E4-B1B544E4D101}" destId="{29F74170-9447-40E9-8E10-E22253F9157A}" srcOrd="0" destOrd="0" presId="urn:microsoft.com/office/officeart/2005/8/layout/hierarchy1"/>
    <dgm:cxn modelId="{9F2B8087-7534-4AD8-8C6A-F7E2D6C8D8A7}" type="presParOf" srcId="{7354D5D7-3F7D-4083-98E4-B1B544E4D101}" destId="{AFF3EE79-A5CC-4030-A104-EE00BD62D28B}" srcOrd="1" destOrd="0" presId="urn:microsoft.com/office/officeart/2005/8/layout/hierarchy1"/>
    <dgm:cxn modelId="{57E17BAD-9000-40A0-8347-DD18C5A82503}" type="presParOf" srcId="{AFF3EE79-A5CC-4030-A104-EE00BD62D28B}" destId="{2CA0BE5D-DAB0-4D4B-99EE-D6964F3D7243}" srcOrd="0" destOrd="0" presId="urn:microsoft.com/office/officeart/2005/8/layout/hierarchy1"/>
    <dgm:cxn modelId="{4226AC97-0C09-4A30-87B4-7DCD4ED60AF3}" type="presParOf" srcId="{2CA0BE5D-DAB0-4D4B-99EE-D6964F3D7243}" destId="{DA74FEAA-9F01-4B08-8410-82D8007A5470}" srcOrd="0" destOrd="0" presId="urn:microsoft.com/office/officeart/2005/8/layout/hierarchy1"/>
    <dgm:cxn modelId="{87A9A8E8-F46B-42EE-AFA1-8DA3ABB985BB}" type="presParOf" srcId="{2CA0BE5D-DAB0-4D4B-99EE-D6964F3D7243}" destId="{49849F6E-B34C-41DC-94AD-F96307C4B9FD}" srcOrd="1" destOrd="0" presId="urn:microsoft.com/office/officeart/2005/8/layout/hierarchy1"/>
    <dgm:cxn modelId="{9CBB58EA-C72A-46A2-818D-73321A6B2581}" type="presParOf" srcId="{AFF3EE79-A5CC-4030-A104-EE00BD62D28B}" destId="{5EDB8CDA-6502-4571-A6FE-AE3287D7F75D}" srcOrd="1" destOrd="0" presId="urn:microsoft.com/office/officeart/2005/8/layout/hierarchy1"/>
    <dgm:cxn modelId="{BDD0AA10-B7EE-4AFA-98F8-6C638F58B00C}" type="presParOf" srcId="{5EDB8CDA-6502-4571-A6FE-AE3287D7F75D}" destId="{8B830419-3B86-4A2F-A59B-D7E32A557BE1}" srcOrd="0" destOrd="0" presId="urn:microsoft.com/office/officeart/2005/8/layout/hierarchy1"/>
    <dgm:cxn modelId="{7F44571E-D415-4034-9C55-1270FF9D60BB}" type="presParOf" srcId="{5EDB8CDA-6502-4571-A6FE-AE3287D7F75D}" destId="{906B87AB-9927-448B-A483-F5CBD20BA46D}" srcOrd="1" destOrd="0" presId="urn:microsoft.com/office/officeart/2005/8/layout/hierarchy1"/>
    <dgm:cxn modelId="{DBFFFA61-1ABE-4318-B001-8F34EF13F824}" type="presParOf" srcId="{906B87AB-9927-448B-A483-F5CBD20BA46D}" destId="{6121A6C5-F0A8-4E71-B0F0-5F036FBD0AA5}" srcOrd="0" destOrd="0" presId="urn:microsoft.com/office/officeart/2005/8/layout/hierarchy1"/>
    <dgm:cxn modelId="{E0BEE51C-BC4B-4463-89B7-C73230D8D120}" type="presParOf" srcId="{6121A6C5-F0A8-4E71-B0F0-5F036FBD0AA5}" destId="{FB7090F0-D05C-4CFB-ABFA-89A9F27305BC}" srcOrd="0" destOrd="0" presId="urn:microsoft.com/office/officeart/2005/8/layout/hierarchy1"/>
    <dgm:cxn modelId="{3023693D-F075-497D-A29D-76FDB5B2B619}" type="presParOf" srcId="{6121A6C5-F0A8-4E71-B0F0-5F036FBD0AA5}" destId="{96D2569B-2063-4304-8CF3-00B705DFECB2}" srcOrd="1" destOrd="0" presId="urn:microsoft.com/office/officeart/2005/8/layout/hierarchy1"/>
    <dgm:cxn modelId="{433BBEC4-95CF-4792-BD87-6B880FEAF95D}" type="presParOf" srcId="{906B87AB-9927-448B-A483-F5CBD20BA46D}" destId="{6394AC70-3193-4D93-A68A-70D8DF0959DD}" srcOrd="1" destOrd="0" presId="urn:microsoft.com/office/officeart/2005/8/layout/hierarchy1"/>
    <dgm:cxn modelId="{64331FDF-9189-4365-9BC9-26D77E8F1237}" type="presParOf" srcId="{6394AC70-3193-4D93-A68A-70D8DF0959DD}" destId="{A697F14D-40C2-4776-941D-13B315028E34}" srcOrd="0" destOrd="0" presId="urn:microsoft.com/office/officeart/2005/8/layout/hierarchy1"/>
    <dgm:cxn modelId="{A5F2F633-4E4F-4126-ADF4-068A81A63CB9}" type="presParOf" srcId="{6394AC70-3193-4D93-A68A-70D8DF0959DD}" destId="{2FA41146-016A-4FA4-B7FC-8F2FB5FA6CD3}" srcOrd="1" destOrd="0" presId="urn:microsoft.com/office/officeart/2005/8/layout/hierarchy1"/>
    <dgm:cxn modelId="{BD2CB997-E042-4652-8343-DB0942EEBA8E}" type="presParOf" srcId="{2FA41146-016A-4FA4-B7FC-8F2FB5FA6CD3}" destId="{91953D44-D189-496D-A771-B4240CB58A46}" srcOrd="0" destOrd="0" presId="urn:microsoft.com/office/officeart/2005/8/layout/hierarchy1"/>
    <dgm:cxn modelId="{82E299C4-DA6B-4052-B64C-0C35DBCB958F}" type="presParOf" srcId="{91953D44-D189-496D-A771-B4240CB58A46}" destId="{7AF521D2-319E-4A5F-8A25-17BEEB949615}" srcOrd="0" destOrd="0" presId="urn:microsoft.com/office/officeart/2005/8/layout/hierarchy1"/>
    <dgm:cxn modelId="{4C56ADA2-BEDB-45EE-AACB-671A9B5A3706}" type="presParOf" srcId="{91953D44-D189-496D-A771-B4240CB58A46}" destId="{2E4B5347-EE05-46B1-9E1B-31F2A2F8A2DA}" srcOrd="1" destOrd="0" presId="urn:microsoft.com/office/officeart/2005/8/layout/hierarchy1"/>
    <dgm:cxn modelId="{6EA3E80B-2239-478B-AEA6-32A8345CF0CA}" type="presParOf" srcId="{2FA41146-016A-4FA4-B7FC-8F2FB5FA6CD3}" destId="{DCB6DB49-3351-414B-8808-DEF62A2F7551}" srcOrd="1" destOrd="0" presId="urn:microsoft.com/office/officeart/2005/8/layout/hierarchy1"/>
    <dgm:cxn modelId="{9ABC3DE7-E180-4AB4-A872-31A777CF782B}" type="presParOf" srcId="{DCB6DB49-3351-414B-8808-DEF62A2F7551}" destId="{071E2A82-D7AA-49F6-8FED-2465AEA603A0}" srcOrd="0" destOrd="0" presId="urn:microsoft.com/office/officeart/2005/8/layout/hierarchy1"/>
    <dgm:cxn modelId="{74627789-B530-4806-A3CF-048A14767617}" type="presParOf" srcId="{DCB6DB49-3351-414B-8808-DEF62A2F7551}" destId="{01E5BF88-EC08-4F79-B1BB-83DE476B978B}" srcOrd="1" destOrd="0" presId="urn:microsoft.com/office/officeart/2005/8/layout/hierarchy1"/>
    <dgm:cxn modelId="{A87B8DDE-877F-41D2-AFED-306C9FC1AF92}" type="presParOf" srcId="{01E5BF88-EC08-4F79-B1BB-83DE476B978B}" destId="{92120F59-0F96-4172-8C68-F43B9C832771}" srcOrd="0" destOrd="0" presId="urn:microsoft.com/office/officeart/2005/8/layout/hierarchy1"/>
    <dgm:cxn modelId="{07757107-4CF6-428C-B696-17292C880348}" type="presParOf" srcId="{92120F59-0F96-4172-8C68-F43B9C832771}" destId="{FFD231C1-D51D-4479-ADA1-05521A4F5D5C}" srcOrd="0" destOrd="0" presId="urn:microsoft.com/office/officeart/2005/8/layout/hierarchy1"/>
    <dgm:cxn modelId="{D2B05633-2216-4061-BF0B-F940607376B1}" type="presParOf" srcId="{92120F59-0F96-4172-8C68-F43B9C832771}" destId="{C9714E07-6343-4F45-8814-07D2493F81A4}" srcOrd="1" destOrd="0" presId="urn:microsoft.com/office/officeart/2005/8/layout/hierarchy1"/>
    <dgm:cxn modelId="{8E982430-6747-42EB-BA2A-5D237765E527}" type="presParOf" srcId="{01E5BF88-EC08-4F79-B1BB-83DE476B978B}" destId="{B8A29CCE-270E-4CAF-B281-2D2A10F2504D}" srcOrd="1" destOrd="0" presId="urn:microsoft.com/office/officeart/2005/8/layout/hierarchy1"/>
    <dgm:cxn modelId="{823C984E-E67F-42FB-946F-7032948E8224}" type="presParOf" srcId="{B8A29CCE-270E-4CAF-B281-2D2A10F2504D}" destId="{DD824805-2F15-40BB-A58C-46BCAEF765DC}" srcOrd="0" destOrd="0" presId="urn:microsoft.com/office/officeart/2005/8/layout/hierarchy1"/>
    <dgm:cxn modelId="{E6C80067-3F8E-44AE-975C-AB5BC8AF7E84}" type="presParOf" srcId="{B8A29CCE-270E-4CAF-B281-2D2A10F2504D}" destId="{58B58567-BC90-43E5-B055-43E73B47D9ED}" srcOrd="1" destOrd="0" presId="urn:microsoft.com/office/officeart/2005/8/layout/hierarchy1"/>
    <dgm:cxn modelId="{92507292-53D2-41CB-9F34-86509F61B528}" type="presParOf" srcId="{58B58567-BC90-43E5-B055-43E73B47D9ED}" destId="{CBC8138F-49BF-4AF6-85B7-9FE94264DAA5}" srcOrd="0" destOrd="0" presId="urn:microsoft.com/office/officeart/2005/8/layout/hierarchy1"/>
    <dgm:cxn modelId="{72A6F234-6F5C-4D56-ABB2-D0DF5104F7AF}" type="presParOf" srcId="{CBC8138F-49BF-4AF6-85B7-9FE94264DAA5}" destId="{93DFF27E-E3BD-4594-ADA7-F80B781D5171}" srcOrd="0" destOrd="0" presId="urn:microsoft.com/office/officeart/2005/8/layout/hierarchy1"/>
    <dgm:cxn modelId="{E3CD84DB-E050-4054-950B-B3D1172D8282}" type="presParOf" srcId="{CBC8138F-49BF-4AF6-85B7-9FE94264DAA5}" destId="{B25559EA-86AB-44CC-BFBD-E4ED1F97DE4C}" srcOrd="1" destOrd="0" presId="urn:microsoft.com/office/officeart/2005/8/layout/hierarchy1"/>
    <dgm:cxn modelId="{EBF4E8D6-BEA3-483C-8F73-5DEB16529B68}" type="presParOf" srcId="{58B58567-BC90-43E5-B055-43E73B47D9ED}" destId="{C310E7FF-F422-45D3-81DE-C095F40AC292}" srcOrd="1" destOrd="0" presId="urn:microsoft.com/office/officeart/2005/8/layout/hierarchy1"/>
    <dgm:cxn modelId="{06BAC63B-213F-49BB-97C2-A25A4FAB1278}" type="presParOf" srcId="{C310E7FF-F422-45D3-81DE-C095F40AC292}" destId="{F5B817FE-6F8E-46A9-A855-D06EC936BEBC}" srcOrd="0" destOrd="0" presId="urn:microsoft.com/office/officeart/2005/8/layout/hierarchy1"/>
    <dgm:cxn modelId="{41FFA609-FFCD-4530-8CC5-71719837FDDC}" type="presParOf" srcId="{C310E7FF-F422-45D3-81DE-C095F40AC292}" destId="{8BDB69FF-4E19-4233-95EE-7CA06F88A919}" srcOrd="1" destOrd="0" presId="urn:microsoft.com/office/officeart/2005/8/layout/hierarchy1"/>
    <dgm:cxn modelId="{BFDEAB47-A985-4AAA-A944-0293BEB13F8E}" type="presParOf" srcId="{8BDB69FF-4E19-4233-95EE-7CA06F88A919}" destId="{46E490B1-EADF-4756-BC70-CC8266D9B3F8}" srcOrd="0" destOrd="0" presId="urn:microsoft.com/office/officeart/2005/8/layout/hierarchy1"/>
    <dgm:cxn modelId="{FFDA8C78-35EC-45D7-BD29-02EB4E55EDFA}" type="presParOf" srcId="{46E490B1-EADF-4756-BC70-CC8266D9B3F8}" destId="{952C02F1-1CA4-49D4-B042-9BA713837FAC}" srcOrd="0" destOrd="0" presId="urn:microsoft.com/office/officeart/2005/8/layout/hierarchy1"/>
    <dgm:cxn modelId="{699C53A2-B21B-48A8-AD5D-ECCC774601DD}" type="presParOf" srcId="{46E490B1-EADF-4756-BC70-CC8266D9B3F8}" destId="{151294EB-465F-4982-A246-E6632451ADB0}" srcOrd="1" destOrd="0" presId="urn:microsoft.com/office/officeart/2005/8/layout/hierarchy1"/>
    <dgm:cxn modelId="{659D7ABC-3077-4AC6-8E0D-786D0F7A0B82}" type="presParOf" srcId="{8BDB69FF-4E19-4233-95EE-7CA06F88A919}" destId="{638DDE60-6D57-4E4F-84F6-EDCFAC9C713D}" srcOrd="1" destOrd="0" presId="urn:microsoft.com/office/officeart/2005/8/layout/hierarchy1"/>
    <dgm:cxn modelId="{8BFD01F6-9B4D-410B-BFF8-CFE26F9D2007}" type="presParOf" srcId="{7354D5D7-3F7D-4083-98E4-B1B544E4D101}" destId="{BE28CC69-5FEC-4B39-8707-FB6214613EFF}" srcOrd="2" destOrd="0" presId="urn:microsoft.com/office/officeart/2005/8/layout/hierarchy1"/>
    <dgm:cxn modelId="{EC98DEB0-06AF-4C70-94F5-65F2B0B99C72}" type="presParOf" srcId="{7354D5D7-3F7D-4083-98E4-B1B544E4D101}" destId="{3FE56B1B-1F80-4129-B2CF-E1F9800CFDD7}" srcOrd="3" destOrd="0" presId="urn:microsoft.com/office/officeart/2005/8/layout/hierarchy1"/>
    <dgm:cxn modelId="{2F89DC61-4DD2-43D8-B382-DAF18A2EADE5}" type="presParOf" srcId="{3FE56B1B-1F80-4129-B2CF-E1F9800CFDD7}" destId="{712D95AF-2390-4138-B690-8BD272BDDE84}" srcOrd="0" destOrd="0" presId="urn:microsoft.com/office/officeart/2005/8/layout/hierarchy1"/>
    <dgm:cxn modelId="{DFDCD205-014F-422E-BD89-8ACA561D0AD5}" type="presParOf" srcId="{712D95AF-2390-4138-B690-8BD272BDDE84}" destId="{32D1A44C-9611-4031-B4F0-8CCECA87339E}" srcOrd="0" destOrd="0" presId="urn:microsoft.com/office/officeart/2005/8/layout/hierarchy1"/>
    <dgm:cxn modelId="{8E1A177E-DCE7-43B9-B6F9-AE91CB4E8F0D}" type="presParOf" srcId="{712D95AF-2390-4138-B690-8BD272BDDE84}" destId="{ED59C9A8-71D3-45F5-8F91-A8441CBFD7CE}" srcOrd="1" destOrd="0" presId="urn:microsoft.com/office/officeart/2005/8/layout/hierarchy1"/>
    <dgm:cxn modelId="{80862842-28BF-4CEE-83AD-0E1635521611}" type="presParOf" srcId="{3FE56B1B-1F80-4129-B2CF-E1F9800CFDD7}" destId="{CCCC16AE-D664-47E7-8989-EB26860AC003}" srcOrd="1" destOrd="0" presId="urn:microsoft.com/office/officeart/2005/8/layout/hierarchy1"/>
    <dgm:cxn modelId="{E1D5A5E0-F55C-4E58-83A8-5F1E1E5C02C0}" type="presParOf" srcId="{CCCC16AE-D664-47E7-8989-EB26860AC003}" destId="{519345C0-E949-420A-BCF6-27DED60985B0}" srcOrd="0" destOrd="0" presId="urn:microsoft.com/office/officeart/2005/8/layout/hierarchy1"/>
    <dgm:cxn modelId="{E3694E85-6E7F-44D9-A6C5-233D71D0D02C}" type="presParOf" srcId="{CCCC16AE-D664-47E7-8989-EB26860AC003}" destId="{9F73C292-29B6-4F8C-9CAC-1563BAEAFBA9}" srcOrd="1" destOrd="0" presId="urn:microsoft.com/office/officeart/2005/8/layout/hierarchy1"/>
    <dgm:cxn modelId="{C54473F4-552A-4104-9D85-192EED4436FE}" type="presParOf" srcId="{9F73C292-29B6-4F8C-9CAC-1563BAEAFBA9}" destId="{751D8255-B8EF-4404-A14E-D65A699C55EF}" srcOrd="0" destOrd="0" presId="urn:microsoft.com/office/officeart/2005/8/layout/hierarchy1"/>
    <dgm:cxn modelId="{2F583478-14BC-4F38-A7EA-63DFBD7D5FB7}" type="presParOf" srcId="{751D8255-B8EF-4404-A14E-D65A699C55EF}" destId="{19DECA66-A955-4B8B-82DB-DB31C738DEA6}" srcOrd="0" destOrd="0" presId="urn:microsoft.com/office/officeart/2005/8/layout/hierarchy1"/>
    <dgm:cxn modelId="{AB30DEC0-1DD7-465E-B5D3-D49F46D0FA9C}" type="presParOf" srcId="{751D8255-B8EF-4404-A14E-D65A699C55EF}" destId="{9D9A5026-8301-48ED-9DFB-5CD3A8C5E10C}" srcOrd="1" destOrd="0" presId="urn:microsoft.com/office/officeart/2005/8/layout/hierarchy1"/>
    <dgm:cxn modelId="{CD37A71D-EC71-4ED0-936A-1AC86E5C2E39}" type="presParOf" srcId="{9F73C292-29B6-4F8C-9CAC-1563BAEAFBA9}" destId="{4E36B9A7-9B7A-41BD-8208-C02A7647F266}" srcOrd="1" destOrd="0" presId="urn:microsoft.com/office/officeart/2005/8/layout/hierarchy1"/>
    <dgm:cxn modelId="{E0A61E17-6809-4E5F-8D5A-75ACAB6A7271}" type="presParOf" srcId="{4E36B9A7-9B7A-41BD-8208-C02A7647F266}" destId="{1B589095-2170-4D91-A253-9846E5E2A1AD}" srcOrd="0" destOrd="0" presId="urn:microsoft.com/office/officeart/2005/8/layout/hierarchy1"/>
    <dgm:cxn modelId="{97195317-BD1B-41BE-A42A-EA8AF38B9D20}" type="presParOf" srcId="{4E36B9A7-9B7A-41BD-8208-C02A7647F266}" destId="{E511317E-21E5-4096-AA3C-2C5E00D3D3BB}" srcOrd="1" destOrd="0" presId="urn:microsoft.com/office/officeart/2005/8/layout/hierarchy1"/>
    <dgm:cxn modelId="{17D03EB7-2123-42F1-BD72-B4074CBC7280}" type="presParOf" srcId="{E511317E-21E5-4096-AA3C-2C5E00D3D3BB}" destId="{F7640758-B075-4386-AF2D-916984AB7F5D}" srcOrd="0" destOrd="0" presId="urn:microsoft.com/office/officeart/2005/8/layout/hierarchy1"/>
    <dgm:cxn modelId="{C55C955E-E3A4-4000-A223-56471C45DE18}" type="presParOf" srcId="{F7640758-B075-4386-AF2D-916984AB7F5D}" destId="{DBC6CEC4-AB60-4AB5-9A60-8CFAB8451255}" srcOrd="0" destOrd="0" presId="urn:microsoft.com/office/officeart/2005/8/layout/hierarchy1"/>
    <dgm:cxn modelId="{5649D986-B2AB-47AD-AB4E-3A15C0FE2487}" type="presParOf" srcId="{F7640758-B075-4386-AF2D-916984AB7F5D}" destId="{B921EC12-CC01-47C5-9178-246B2D83AF8C}" srcOrd="1" destOrd="0" presId="urn:microsoft.com/office/officeart/2005/8/layout/hierarchy1"/>
    <dgm:cxn modelId="{1BC2769A-FF66-498F-B733-80B1DF03DEE6}" type="presParOf" srcId="{E511317E-21E5-4096-AA3C-2C5E00D3D3BB}" destId="{629539C1-ED5B-4FEE-9EE0-3439C9A74BE7}" srcOrd="1" destOrd="0" presId="urn:microsoft.com/office/officeart/2005/8/layout/hierarchy1"/>
    <dgm:cxn modelId="{617B814B-8DA5-403D-AFE1-C7053F344695}" type="presParOf" srcId="{629539C1-ED5B-4FEE-9EE0-3439C9A74BE7}" destId="{4E39567C-2AAB-4A1D-828B-02E33EB3E062}" srcOrd="0" destOrd="0" presId="urn:microsoft.com/office/officeart/2005/8/layout/hierarchy1"/>
    <dgm:cxn modelId="{B00B2D37-E5C0-4BCA-BA35-38B024952A83}" type="presParOf" srcId="{629539C1-ED5B-4FEE-9EE0-3439C9A74BE7}" destId="{1ACEE0F8-41C0-4980-A0FB-BA7030B33463}" srcOrd="1" destOrd="0" presId="urn:microsoft.com/office/officeart/2005/8/layout/hierarchy1"/>
    <dgm:cxn modelId="{B65F4D58-131A-444F-A638-507C1FD2A4FD}" type="presParOf" srcId="{1ACEE0F8-41C0-4980-A0FB-BA7030B33463}" destId="{F3F617FF-335B-4F49-98DC-3BF08E9CA24C}" srcOrd="0" destOrd="0" presId="urn:microsoft.com/office/officeart/2005/8/layout/hierarchy1"/>
    <dgm:cxn modelId="{2B1EEB6A-2B18-4074-BA1C-79E4F98493F9}" type="presParOf" srcId="{F3F617FF-335B-4F49-98DC-3BF08E9CA24C}" destId="{394E5C99-2BBB-4120-BD85-FB83E184EF75}" srcOrd="0" destOrd="0" presId="urn:microsoft.com/office/officeart/2005/8/layout/hierarchy1"/>
    <dgm:cxn modelId="{8DF14188-B7DB-428E-8F70-25A68650ABE3}" type="presParOf" srcId="{F3F617FF-335B-4F49-98DC-3BF08E9CA24C}" destId="{DD5BEB02-FD6F-4FC9-BDD8-EA4125EFB3EF}" srcOrd="1" destOrd="0" presId="urn:microsoft.com/office/officeart/2005/8/layout/hierarchy1"/>
    <dgm:cxn modelId="{B522CDE0-4CC5-424C-9F44-05A65EB356FF}" type="presParOf" srcId="{1ACEE0F8-41C0-4980-A0FB-BA7030B33463}" destId="{576A5514-0932-48A1-ABE3-C76308DA3596}" srcOrd="1" destOrd="0" presId="urn:microsoft.com/office/officeart/2005/8/layout/hierarchy1"/>
    <dgm:cxn modelId="{97A22600-8DE6-4E13-9FE8-4034019C150B}" type="presParOf" srcId="{576A5514-0932-48A1-ABE3-C76308DA3596}" destId="{BDA93DB8-ECF8-422B-A3AC-BC115C42C8C7}" srcOrd="0" destOrd="0" presId="urn:microsoft.com/office/officeart/2005/8/layout/hierarchy1"/>
    <dgm:cxn modelId="{5FE490DD-FDBA-4562-9673-A499B15AD8D7}" type="presParOf" srcId="{576A5514-0932-48A1-ABE3-C76308DA3596}" destId="{E988884A-300C-4867-BC11-AF7D02ADB3D1}" srcOrd="1" destOrd="0" presId="urn:microsoft.com/office/officeart/2005/8/layout/hierarchy1"/>
    <dgm:cxn modelId="{A214EE25-7B46-424D-BDA0-685A6B86C1D7}" type="presParOf" srcId="{E988884A-300C-4867-BC11-AF7D02ADB3D1}" destId="{36475DDA-DB28-4C60-8985-FE00FEC71B69}" srcOrd="0" destOrd="0" presId="urn:microsoft.com/office/officeart/2005/8/layout/hierarchy1"/>
    <dgm:cxn modelId="{4DCD1175-3E1E-49BD-8267-7CE2A10CD8BB}" type="presParOf" srcId="{36475DDA-DB28-4C60-8985-FE00FEC71B69}" destId="{19EF51FC-7138-48A9-ABA7-0FC92E4F5137}" srcOrd="0" destOrd="0" presId="urn:microsoft.com/office/officeart/2005/8/layout/hierarchy1"/>
    <dgm:cxn modelId="{A1501380-B4C6-45A8-89E9-AEFCC848293B}" type="presParOf" srcId="{36475DDA-DB28-4C60-8985-FE00FEC71B69}" destId="{CD9035E4-00DC-43A2-B50A-32A15ADFDDFE}" srcOrd="1" destOrd="0" presId="urn:microsoft.com/office/officeart/2005/8/layout/hierarchy1"/>
    <dgm:cxn modelId="{BC660361-B941-4194-80AD-34D99FD053BC}" type="presParOf" srcId="{E988884A-300C-4867-BC11-AF7D02ADB3D1}" destId="{2DCF511D-640C-42F5-A806-669A44F856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93DB8-ECF8-422B-A3AC-BC115C42C8C7}">
      <dsp:nvSpPr>
        <dsp:cNvPr id="0" name=""/>
        <dsp:cNvSpPr/>
      </dsp:nvSpPr>
      <dsp:spPr>
        <a:xfrm>
          <a:off x="5678904" y="4818387"/>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9567C-2AAB-4A1D-828B-02E33EB3E062}">
      <dsp:nvSpPr>
        <dsp:cNvPr id="0" name=""/>
        <dsp:cNvSpPr/>
      </dsp:nvSpPr>
      <dsp:spPr>
        <a:xfrm>
          <a:off x="5678904" y="3995480"/>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89095-2170-4D91-A253-9846E5E2A1AD}">
      <dsp:nvSpPr>
        <dsp:cNvPr id="0" name=""/>
        <dsp:cNvSpPr/>
      </dsp:nvSpPr>
      <dsp:spPr>
        <a:xfrm>
          <a:off x="5678904" y="3182081"/>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9345C0-E949-420A-BCF6-27DED60985B0}">
      <dsp:nvSpPr>
        <dsp:cNvPr id="0" name=""/>
        <dsp:cNvSpPr/>
      </dsp:nvSpPr>
      <dsp:spPr>
        <a:xfrm>
          <a:off x="5678904" y="2359174"/>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28CC69-5FEC-4B39-8707-FB6214613EFF}">
      <dsp:nvSpPr>
        <dsp:cNvPr id="0" name=""/>
        <dsp:cNvSpPr/>
      </dsp:nvSpPr>
      <dsp:spPr>
        <a:xfrm>
          <a:off x="5092578" y="1450545"/>
          <a:ext cx="632045" cy="217934"/>
        </a:xfrm>
        <a:custGeom>
          <a:avLst/>
          <a:gdLst/>
          <a:ahLst/>
          <a:cxnLst/>
          <a:rect l="0" t="0" r="0" b="0"/>
          <a:pathLst>
            <a:path>
              <a:moveTo>
                <a:pt x="0" y="0"/>
              </a:moveTo>
              <a:lnTo>
                <a:pt x="0" y="164981"/>
              </a:lnTo>
              <a:lnTo>
                <a:pt x="632045" y="164981"/>
              </a:lnTo>
              <a:lnTo>
                <a:pt x="632045" y="2179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B817FE-6F8E-46A9-A855-D06EC936BEBC}">
      <dsp:nvSpPr>
        <dsp:cNvPr id="0" name=""/>
        <dsp:cNvSpPr/>
      </dsp:nvSpPr>
      <dsp:spPr>
        <a:xfrm>
          <a:off x="4347027" y="5840917"/>
          <a:ext cx="91440" cy="183913"/>
        </a:xfrm>
        <a:custGeom>
          <a:avLst/>
          <a:gdLst/>
          <a:ahLst/>
          <a:cxnLst/>
          <a:rect l="0" t="0" r="0" b="0"/>
          <a:pathLst>
            <a:path>
              <a:moveTo>
                <a:pt x="45720" y="0"/>
              </a:moveTo>
              <a:lnTo>
                <a:pt x="45720" y="130960"/>
              </a:lnTo>
              <a:lnTo>
                <a:pt x="50492" y="130960"/>
              </a:lnTo>
              <a:lnTo>
                <a:pt x="50492" y="1839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824805-2F15-40BB-A58C-46BCAEF765DC}">
      <dsp:nvSpPr>
        <dsp:cNvPr id="0" name=""/>
        <dsp:cNvSpPr/>
      </dsp:nvSpPr>
      <dsp:spPr>
        <a:xfrm>
          <a:off x="4347027" y="4959449"/>
          <a:ext cx="91440" cy="153271"/>
        </a:xfrm>
        <a:custGeom>
          <a:avLst/>
          <a:gdLst/>
          <a:ahLst/>
          <a:cxnLst/>
          <a:rect l="0" t="0" r="0" b="0"/>
          <a:pathLst>
            <a:path>
              <a:moveTo>
                <a:pt x="66469" y="0"/>
              </a:moveTo>
              <a:lnTo>
                <a:pt x="66469" y="100317"/>
              </a:lnTo>
              <a:lnTo>
                <a:pt x="45720" y="100317"/>
              </a:lnTo>
              <a:lnTo>
                <a:pt x="45720" y="1532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1E2A82-D7AA-49F6-8FED-2465AEA603A0}">
      <dsp:nvSpPr>
        <dsp:cNvPr id="0" name=""/>
        <dsp:cNvSpPr/>
      </dsp:nvSpPr>
      <dsp:spPr>
        <a:xfrm>
          <a:off x="4367777" y="4071792"/>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97F14D-40C2-4776-941D-13B315028E34}">
      <dsp:nvSpPr>
        <dsp:cNvPr id="0" name=""/>
        <dsp:cNvSpPr/>
      </dsp:nvSpPr>
      <dsp:spPr>
        <a:xfrm>
          <a:off x="4367777" y="3329887"/>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830419-3B86-4A2F-A59B-D7E32A557BE1}">
      <dsp:nvSpPr>
        <dsp:cNvPr id="0" name=""/>
        <dsp:cNvSpPr/>
      </dsp:nvSpPr>
      <dsp:spPr>
        <a:xfrm>
          <a:off x="4367777" y="2359174"/>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F74170-9447-40E9-8E10-E22253F9157A}">
      <dsp:nvSpPr>
        <dsp:cNvPr id="0" name=""/>
        <dsp:cNvSpPr/>
      </dsp:nvSpPr>
      <dsp:spPr>
        <a:xfrm>
          <a:off x="4413497" y="1450545"/>
          <a:ext cx="679080" cy="217934"/>
        </a:xfrm>
        <a:custGeom>
          <a:avLst/>
          <a:gdLst/>
          <a:ahLst/>
          <a:cxnLst/>
          <a:rect l="0" t="0" r="0" b="0"/>
          <a:pathLst>
            <a:path>
              <a:moveTo>
                <a:pt x="679080" y="0"/>
              </a:moveTo>
              <a:lnTo>
                <a:pt x="679080" y="164981"/>
              </a:lnTo>
              <a:lnTo>
                <a:pt x="0" y="164981"/>
              </a:lnTo>
              <a:lnTo>
                <a:pt x="0" y="2179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029B3E-41A2-4708-9E6E-DADD8411B8D8}">
      <dsp:nvSpPr>
        <dsp:cNvPr id="0" name=""/>
        <dsp:cNvSpPr/>
      </dsp:nvSpPr>
      <dsp:spPr>
        <a:xfrm>
          <a:off x="4173737" y="651806"/>
          <a:ext cx="918840" cy="114552"/>
        </a:xfrm>
        <a:custGeom>
          <a:avLst/>
          <a:gdLst/>
          <a:ahLst/>
          <a:cxnLst/>
          <a:rect l="0" t="0" r="0" b="0"/>
          <a:pathLst>
            <a:path>
              <a:moveTo>
                <a:pt x="0" y="0"/>
              </a:moveTo>
              <a:lnTo>
                <a:pt x="0" y="61599"/>
              </a:lnTo>
              <a:lnTo>
                <a:pt x="918840" y="61599"/>
              </a:lnTo>
              <a:lnTo>
                <a:pt x="918840" y="1145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CFB9D5-7CB2-40F9-AF38-1A4F71682862}">
      <dsp:nvSpPr>
        <dsp:cNvPr id="0" name=""/>
        <dsp:cNvSpPr/>
      </dsp:nvSpPr>
      <dsp:spPr>
        <a:xfrm>
          <a:off x="3181084" y="5560782"/>
          <a:ext cx="91440" cy="214776"/>
        </a:xfrm>
        <a:custGeom>
          <a:avLst/>
          <a:gdLst/>
          <a:ahLst/>
          <a:cxnLst/>
          <a:rect l="0" t="0" r="0" b="0"/>
          <a:pathLst>
            <a:path>
              <a:moveTo>
                <a:pt x="45720" y="0"/>
              </a:moveTo>
              <a:lnTo>
                <a:pt x="45720" y="161823"/>
              </a:lnTo>
              <a:lnTo>
                <a:pt x="64600" y="161823"/>
              </a:lnTo>
              <a:lnTo>
                <a:pt x="64600" y="21477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E6F067-E71B-47BC-B1A1-2C69B370E0A2}">
      <dsp:nvSpPr>
        <dsp:cNvPr id="0" name=""/>
        <dsp:cNvSpPr/>
      </dsp:nvSpPr>
      <dsp:spPr>
        <a:xfrm>
          <a:off x="3181084" y="4776398"/>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356F78-8D1E-449B-80AE-237C1384D47A}">
      <dsp:nvSpPr>
        <dsp:cNvPr id="0" name=""/>
        <dsp:cNvSpPr/>
      </dsp:nvSpPr>
      <dsp:spPr>
        <a:xfrm>
          <a:off x="3181084" y="3935917"/>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A3221-9C73-4658-B915-83B0A40F2A9B}">
      <dsp:nvSpPr>
        <dsp:cNvPr id="0" name=""/>
        <dsp:cNvSpPr/>
      </dsp:nvSpPr>
      <dsp:spPr>
        <a:xfrm>
          <a:off x="3181084" y="3181362"/>
          <a:ext cx="91440" cy="166243"/>
        </a:xfrm>
        <a:custGeom>
          <a:avLst/>
          <a:gdLst/>
          <a:ahLst/>
          <a:cxnLst/>
          <a:rect l="0" t="0" r="0" b="0"/>
          <a:pathLst>
            <a:path>
              <a:moveTo>
                <a:pt x="45720" y="0"/>
              </a:moveTo>
              <a:lnTo>
                <a:pt x="45720" y="1662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44FC51-2B59-4B52-8590-8A6368C79203}">
      <dsp:nvSpPr>
        <dsp:cNvPr id="0" name=""/>
        <dsp:cNvSpPr/>
      </dsp:nvSpPr>
      <dsp:spPr>
        <a:xfrm>
          <a:off x="3179912" y="2369153"/>
          <a:ext cx="91440" cy="161285"/>
        </a:xfrm>
        <a:custGeom>
          <a:avLst/>
          <a:gdLst/>
          <a:ahLst/>
          <a:cxnLst/>
          <a:rect l="0" t="0" r="0" b="0"/>
          <a:pathLst>
            <a:path>
              <a:moveTo>
                <a:pt x="45720" y="0"/>
              </a:moveTo>
              <a:lnTo>
                <a:pt x="45720" y="108332"/>
              </a:lnTo>
              <a:lnTo>
                <a:pt x="46891" y="108332"/>
              </a:lnTo>
              <a:lnTo>
                <a:pt x="46891" y="1612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5C7159-DE4B-4036-8198-C916856E9562}">
      <dsp:nvSpPr>
        <dsp:cNvPr id="0" name=""/>
        <dsp:cNvSpPr/>
      </dsp:nvSpPr>
      <dsp:spPr>
        <a:xfrm>
          <a:off x="3179912" y="1440001"/>
          <a:ext cx="91440" cy="222892"/>
        </a:xfrm>
        <a:custGeom>
          <a:avLst/>
          <a:gdLst/>
          <a:ahLst/>
          <a:cxnLst/>
          <a:rect l="0" t="0" r="0" b="0"/>
          <a:pathLst>
            <a:path>
              <a:moveTo>
                <a:pt x="46891" y="0"/>
              </a:moveTo>
              <a:lnTo>
                <a:pt x="46891" y="169939"/>
              </a:lnTo>
              <a:lnTo>
                <a:pt x="45720" y="169939"/>
              </a:lnTo>
              <a:lnTo>
                <a:pt x="45720" y="2228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A91F3C-800D-4ADC-AB7D-D8B269D23E87}">
      <dsp:nvSpPr>
        <dsp:cNvPr id="0" name=""/>
        <dsp:cNvSpPr/>
      </dsp:nvSpPr>
      <dsp:spPr>
        <a:xfrm>
          <a:off x="3226804" y="651806"/>
          <a:ext cx="946932" cy="114552"/>
        </a:xfrm>
        <a:custGeom>
          <a:avLst/>
          <a:gdLst/>
          <a:ahLst/>
          <a:cxnLst/>
          <a:rect l="0" t="0" r="0" b="0"/>
          <a:pathLst>
            <a:path>
              <a:moveTo>
                <a:pt x="946932" y="0"/>
              </a:moveTo>
              <a:lnTo>
                <a:pt x="946932" y="61599"/>
              </a:lnTo>
              <a:lnTo>
                <a:pt x="0" y="61599"/>
              </a:lnTo>
              <a:lnTo>
                <a:pt x="0" y="1145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5A6266-88A4-4EC1-8EB7-028F9BF4BBC0}">
      <dsp:nvSpPr>
        <dsp:cNvPr id="0" name=""/>
        <dsp:cNvSpPr/>
      </dsp:nvSpPr>
      <dsp:spPr>
        <a:xfrm>
          <a:off x="3610874" y="4697"/>
          <a:ext cx="1125726" cy="6471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07507-776B-41FE-9939-47510C5DA7B6}">
      <dsp:nvSpPr>
        <dsp:cNvPr id="0" name=""/>
        <dsp:cNvSpPr/>
      </dsp:nvSpPr>
      <dsp:spPr>
        <a:xfrm>
          <a:off x="3674386" y="65033"/>
          <a:ext cx="1125726" cy="6471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JO" sz="1800" kern="1200" dirty="0" smtClean="0">
              <a:solidFill>
                <a:schemeClr val="accent1">
                  <a:lumMod val="75000"/>
                </a:schemeClr>
              </a:solidFill>
            </a:rPr>
            <a:t>مقومات السياحة</a:t>
          </a:r>
          <a:endParaRPr lang="en-US" sz="1800" kern="1200" dirty="0">
            <a:solidFill>
              <a:schemeClr val="accent1">
                <a:lumMod val="75000"/>
              </a:schemeClr>
            </a:solidFill>
          </a:endParaRPr>
        </a:p>
      </dsp:txBody>
      <dsp:txXfrm>
        <a:off x="3693339" y="83986"/>
        <a:ext cx="1087820" cy="609202"/>
      </dsp:txXfrm>
    </dsp:sp>
    <dsp:sp modelId="{D5C85F3E-8D75-49EF-A15E-5367E4B98D13}">
      <dsp:nvSpPr>
        <dsp:cNvPr id="0" name=""/>
        <dsp:cNvSpPr/>
      </dsp:nvSpPr>
      <dsp:spPr>
        <a:xfrm>
          <a:off x="2711494" y="766358"/>
          <a:ext cx="1030621" cy="6736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EA13E4-E46B-4B99-8A9A-FBDBB3E632C1}">
      <dsp:nvSpPr>
        <dsp:cNvPr id="0" name=""/>
        <dsp:cNvSpPr/>
      </dsp:nvSpPr>
      <dsp:spPr>
        <a:xfrm>
          <a:off x="2775006" y="826695"/>
          <a:ext cx="1030621" cy="6736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الطلب السياحي</a:t>
          </a:r>
          <a:endParaRPr lang="en-US" sz="1600" kern="1200" dirty="0">
            <a:solidFill>
              <a:schemeClr val="accent1">
                <a:lumMod val="75000"/>
              </a:schemeClr>
            </a:solidFill>
          </a:endParaRPr>
        </a:p>
      </dsp:txBody>
      <dsp:txXfrm>
        <a:off x="2794736" y="846425"/>
        <a:ext cx="991161" cy="634182"/>
      </dsp:txXfrm>
    </dsp:sp>
    <dsp:sp modelId="{A0224784-528B-4B6C-A183-8F6012A12C3A}">
      <dsp:nvSpPr>
        <dsp:cNvPr id="0" name=""/>
        <dsp:cNvSpPr/>
      </dsp:nvSpPr>
      <dsp:spPr>
        <a:xfrm>
          <a:off x="2726333" y="1662894"/>
          <a:ext cx="998599" cy="7062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9175A-7328-45C6-8EA7-F8A7655AE77D}">
      <dsp:nvSpPr>
        <dsp:cNvPr id="0" name=""/>
        <dsp:cNvSpPr/>
      </dsp:nvSpPr>
      <dsp:spPr>
        <a:xfrm>
          <a:off x="2789845" y="1723230"/>
          <a:ext cx="998599" cy="7062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العوامل المؤثرة</a:t>
          </a:r>
          <a:endParaRPr lang="en-US" sz="1600" kern="1200" dirty="0">
            <a:solidFill>
              <a:schemeClr val="accent1">
                <a:lumMod val="75000"/>
              </a:schemeClr>
            </a:solidFill>
          </a:endParaRPr>
        </a:p>
      </dsp:txBody>
      <dsp:txXfrm>
        <a:off x="2810531" y="1743916"/>
        <a:ext cx="957227" cy="664887"/>
      </dsp:txXfrm>
    </dsp:sp>
    <dsp:sp modelId="{EFB16D10-62F4-48F0-A212-F305CF433649}">
      <dsp:nvSpPr>
        <dsp:cNvPr id="0" name=""/>
        <dsp:cNvSpPr/>
      </dsp:nvSpPr>
      <dsp:spPr>
        <a:xfrm>
          <a:off x="2701387" y="2530438"/>
          <a:ext cx="1050833" cy="6509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C2291B-5E3A-49F2-95F6-CE2EF6E30D83}">
      <dsp:nvSpPr>
        <dsp:cNvPr id="0" name=""/>
        <dsp:cNvSpPr/>
      </dsp:nvSpPr>
      <dsp:spPr>
        <a:xfrm>
          <a:off x="2764900" y="2590775"/>
          <a:ext cx="1050833" cy="65092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الدخل الفردي</a:t>
          </a:r>
          <a:endParaRPr lang="en-US" sz="1600" kern="1200" dirty="0">
            <a:solidFill>
              <a:schemeClr val="accent1">
                <a:lumMod val="75000"/>
              </a:schemeClr>
            </a:solidFill>
          </a:endParaRPr>
        </a:p>
      </dsp:txBody>
      <dsp:txXfrm>
        <a:off x="2783965" y="2609840"/>
        <a:ext cx="1012703" cy="612793"/>
      </dsp:txXfrm>
    </dsp:sp>
    <dsp:sp modelId="{2229AA4A-98FA-4A93-B02C-833DB547C619}">
      <dsp:nvSpPr>
        <dsp:cNvPr id="0" name=""/>
        <dsp:cNvSpPr/>
      </dsp:nvSpPr>
      <dsp:spPr>
        <a:xfrm>
          <a:off x="2689181" y="3347606"/>
          <a:ext cx="1075247" cy="5883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0E5C08-48C9-4EAE-98C4-AE1D0F3D2979}">
      <dsp:nvSpPr>
        <dsp:cNvPr id="0" name=""/>
        <dsp:cNvSpPr/>
      </dsp:nvSpPr>
      <dsp:spPr>
        <a:xfrm>
          <a:off x="2752693" y="3407942"/>
          <a:ext cx="1075247" cy="5883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التركيب العمري</a:t>
          </a:r>
          <a:endParaRPr lang="en-US" sz="1600" kern="1200" dirty="0">
            <a:solidFill>
              <a:schemeClr val="accent1">
                <a:lumMod val="75000"/>
              </a:schemeClr>
            </a:solidFill>
          </a:endParaRPr>
        </a:p>
      </dsp:txBody>
      <dsp:txXfrm>
        <a:off x="2769924" y="3425173"/>
        <a:ext cx="1040785" cy="553848"/>
      </dsp:txXfrm>
    </dsp:sp>
    <dsp:sp modelId="{41E15AC3-AF42-4E6C-B8A6-F196FA207198}">
      <dsp:nvSpPr>
        <dsp:cNvPr id="0" name=""/>
        <dsp:cNvSpPr/>
      </dsp:nvSpPr>
      <dsp:spPr>
        <a:xfrm>
          <a:off x="2704060" y="4102160"/>
          <a:ext cx="1045489" cy="6742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264ED1-564D-4DCB-A562-EECB77500E0E}">
      <dsp:nvSpPr>
        <dsp:cNvPr id="0" name=""/>
        <dsp:cNvSpPr/>
      </dsp:nvSpPr>
      <dsp:spPr>
        <a:xfrm>
          <a:off x="2767572" y="4162497"/>
          <a:ext cx="1045489" cy="67423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الاسعار</a:t>
          </a:r>
          <a:endParaRPr lang="en-US" sz="1600" kern="1200" dirty="0">
            <a:solidFill>
              <a:schemeClr val="accent1">
                <a:lumMod val="75000"/>
              </a:schemeClr>
            </a:solidFill>
          </a:endParaRPr>
        </a:p>
      </dsp:txBody>
      <dsp:txXfrm>
        <a:off x="2787320" y="4182245"/>
        <a:ext cx="1005993" cy="634741"/>
      </dsp:txXfrm>
    </dsp:sp>
    <dsp:sp modelId="{56D2C10A-143B-4AE5-B6A5-4C39A13CD378}">
      <dsp:nvSpPr>
        <dsp:cNvPr id="0" name=""/>
        <dsp:cNvSpPr/>
      </dsp:nvSpPr>
      <dsp:spPr>
        <a:xfrm>
          <a:off x="2746342" y="4942642"/>
          <a:ext cx="960924" cy="6181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11974-7F69-4991-BABF-E977F52A470E}">
      <dsp:nvSpPr>
        <dsp:cNvPr id="0" name=""/>
        <dsp:cNvSpPr/>
      </dsp:nvSpPr>
      <dsp:spPr>
        <a:xfrm>
          <a:off x="2809854" y="5002978"/>
          <a:ext cx="960924" cy="6181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وقت الفراغ</a:t>
          </a:r>
          <a:endParaRPr lang="en-US" sz="1600" kern="1200" dirty="0">
            <a:solidFill>
              <a:schemeClr val="accent1">
                <a:lumMod val="75000"/>
              </a:schemeClr>
            </a:solidFill>
          </a:endParaRPr>
        </a:p>
      </dsp:txBody>
      <dsp:txXfrm>
        <a:off x="2827959" y="5021083"/>
        <a:ext cx="924714" cy="581930"/>
      </dsp:txXfrm>
    </dsp:sp>
    <dsp:sp modelId="{6FD92539-4785-4D76-BDBC-EC31C30946F1}">
      <dsp:nvSpPr>
        <dsp:cNvPr id="0" name=""/>
        <dsp:cNvSpPr/>
      </dsp:nvSpPr>
      <dsp:spPr>
        <a:xfrm>
          <a:off x="2734841" y="5775558"/>
          <a:ext cx="1021687" cy="6636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8B737-FFC6-4AEB-8231-9E33E2B811BC}">
      <dsp:nvSpPr>
        <dsp:cNvPr id="0" name=""/>
        <dsp:cNvSpPr/>
      </dsp:nvSpPr>
      <dsp:spPr>
        <a:xfrm>
          <a:off x="2798353" y="5835895"/>
          <a:ext cx="1021687" cy="66360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التسويق السياحي</a:t>
          </a:r>
          <a:endParaRPr lang="en-US" sz="1600" kern="1200" dirty="0">
            <a:solidFill>
              <a:schemeClr val="accent1">
                <a:lumMod val="75000"/>
              </a:schemeClr>
            </a:solidFill>
          </a:endParaRPr>
        </a:p>
      </dsp:txBody>
      <dsp:txXfrm>
        <a:off x="2817789" y="5855331"/>
        <a:ext cx="982815" cy="624737"/>
      </dsp:txXfrm>
    </dsp:sp>
    <dsp:sp modelId="{13B3CC90-E3C2-4F5D-9AAB-0A65856736DB}">
      <dsp:nvSpPr>
        <dsp:cNvPr id="0" name=""/>
        <dsp:cNvSpPr/>
      </dsp:nvSpPr>
      <dsp:spPr>
        <a:xfrm>
          <a:off x="4548472" y="766358"/>
          <a:ext cx="1088211" cy="684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E84C8-B192-4EFC-87BA-09097958C167}">
      <dsp:nvSpPr>
        <dsp:cNvPr id="0" name=""/>
        <dsp:cNvSpPr/>
      </dsp:nvSpPr>
      <dsp:spPr>
        <a:xfrm>
          <a:off x="4611985" y="826695"/>
          <a:ext cx="1088211" cy="6841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عوامل    الجدب السياحي</a:t>
          </a:r>
          <a:endParaRPr lang="en-US" sz="1600" kern="1200" dirty="0">
            <a:solidFill>
              <a:schemeClr val="accent1">
                <a:lumMod val="75000"/>
              </a:schemeClr>
            </a:solidFill>
          </a:endParaRPr>
        </a:p>
      </dsp:txBody>
      <dsp:txXfrm>
        <a:off x="4632024" y="846734"/>
        <a:ext cx="1048133" cy="644108"/>
      </dsp:txXfrm>
    </dsp:sp>
    <dsp:sp modelId="{DA74FEAA-9F01-4B08-8410-82D8007A5470}">
      <dsp:nvSpPr>
        <dsp:cNvPr id="0" name=""/>
        <dsp:cNvSpPr/>
      </dsp:nvSpPr>
      <dsp:spPr>
        <a:xfrm>
          <a:off x="3873693" y="1668480"/>
          <a:ext cx="1079608" cy="690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49F6E-B34C-41DC-94AD-F96307C4B9FD}">
      <dsp:nvSpPr>
        <dsp:cNvPr id="0" name=""/>
        <dsp:cNvSpPr/>
      </dsp:nvSpPr>
      <dsp:spPr>
        <a:xfrm>
          <a:off x="3937205" y="1728816"/>
          <a:ext cx="1079608" cy="6906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العوامل البشرية</a:t>
          </a:r>
          <a:endParaRPr lang="en-US" sz="1600" kern="1200" dirty="0">
            <a:solidFill>
              <a:schemeClr val="accent1">
                <a:lumMod val="75000"/>
              </a:schemeClr>
            </a:solidFill>
          </a:endParaRPr>
        </a:p>
      </dsp:txBody>
      <dsp:txXfrm>
        <a:off x="3957435" y="1749046"/>
        <a:ext cx="1039148" cy="650234"/>
      </dsp:txXfrm>
    </dsp:sp>
    <dsp:sp modelId="{FB7090F0-D05C-4CFB-ABFA-89A9F27305BC}">
      <dsp:nvSpPr>
        <dsp:cNvPr id="0" name=""/>
        <dsp:cNvSpPr/>
      </dsp:nvSpPr>
      <dsp:spPr>
        <a:xfrm>
          <a:off x="3879246" y="2525418"/>
          <a:ext cx="1068502" cy="8044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2569B-2063-4304-8CF3-00B705DFECB2}">
      <dsp:nvSpPr>
        <dsp:cNvPr id="0" name=""/>
        <dsp:cNvSpPr/>
      </dsp:nvSpPr>
      <dsp:spPr>
        <a:xfrm>
          <a:off x="3942758" y="2585755"/>
          <a:ext cx="1068502" cy="8044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المناطق الأثرية والتاريخية</a:t>
          </a:r>
          <a:endParaRPr lang="en-US" sz="1600" kern="1200" dirty="0">
            <a:solidFill>
              <a:schemeClr val="accent1">
                <a:lumMod val="75000"/>
              </a:schemeClr>
            </a:solidFill>
          </a:endParaRPr>
        </a:p>
      </dsp:txBody>
      <dsp:txXfrm>
        <a:off x="3966320" y="2609317"/>
        <a:ext cx="1021378" cy="757344"/>
      </dsp:txXfrm>
    </dsp:sp>
    <dsp:sp modelId="{7AF521D2-319E-4A5F-8A25-17BEEB949615}">
      <dsp:nvSpPr>
        <dsp:cNvPr id="0" name=""/>
        <dsp:cNvSpPr/>
      </dsp:nvSpPr>
      <dsp:spPr>
        <a:xfrm>
          <a:off x="3893253" y="3496131"/>
          <a:ext cx="1040487" cy="5756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B5347-EE05-46B1-9E1B-31F2A2F8A2DA}">
      <dsp:nvSpPr>
        <dsp:cNvPr id="0" name=""/>
        <dsp:cNvSpPr/>
      </dsp:nvSpPr>
      <dsp:spPr>
        <a:xfrm>
          <a:off x="3956766" y="3556467"/>
          <a:ext cx="1040487" cy="5756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المتاحف</a:t>
          </a:r>
          <a:endParaRPr lang="en-US" sz="1600" kern="1200" dirty="0">
            <a:solidFill>
              <a:schemeClr val="accent1">
                <a:lumMod val="75000"/>
              </a:schemeClr>
            </a:solidFill>
          </a:endParaRPr>
        </a:p>
      </dsp:txBody>
      <dsp:txXfrm>
        <a:off x="3973627" y="3573328"/>
        <a:ext cx="1006765" cy="541939"/>
      </dsp:txXfrm>
    </dsp:sp>
    <dsp:sp modelId="{FFD231C1-D51D-4479-ADA1-05521A4F5D5C}">
      <dsp:nvSpPr>
        <dsp:cNvPr id="0" name=""/>
        <dsp:cNvSpPr/>
      </dsp:nvSpPr>
      <dsp:spPr>
        <a:xfrm>
          <a:off x="3896077" y="4238036"/>
          <a:ext cx="1034839" cy="7214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714E07-6343-4F45-8814-07D2493F81A4}">
      <dsp:nvSpPr>
        <dsp:cNvPr id="0" name=""/>
        <dsp:cNvSpPr/>
      </dsp:nvSpPr>
      <dsp:spPr>
        <a:xfrm>
          <a:off x="3959589" y="4298372"/>
          <a:ext cx="1034839" cy="7214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توفر الخدمات</a:t>
          </a:r>
          <a:endParaRPr lang="en-US" sz="1600" kern="1200" dirty="0">
            <a:solidFill>
              <a:schemeClr val="accent1">
                <a:lumMod val="75000"/>
              </a:schemeClr>
            </a:solidFill>
          </a:endParaRPr>
        </a:p>
      </dsp:txBody>
      <dsp:txXfrm>
        <a:off x="3980718" y="4319501"/>
        <a:ext cx="992581" cy="679155"/>
      </dsp:txXfrm>
    </dsp:sp>
    <dsp:sp modelId="{93DFF27E-E3BD-4594-ADA7-F80B781D5171}">
      <dsp:nvSpPr>
        <dsp:cNvPr id="0" name=""/>
        <dsp:cNvSpPr/>
      </dsp:nvSpPr>
      <dsp:spPr>
        <a:xfrm>
          <a:off x="3898769" y="5112720"/>
          <a:ext cx="987956" cy="7281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5559EA-86AB-44CC-BFBD-E4ED1F97DE4C}">
      <dsp:nvSpPr>
        <dsp:cNvPr id="0" name=""/>
        <dsp:cNvSpPr/>
      </dsp:nvSpPr>
      <dsp:spPr>
        <a:xfrm>
          <a:off x="3962282" y="5173057"/>
          <a:ext cx="987956" cy="7281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البنية</a:t>
          </a:r>
          <a:r>
            <a:rPr lang="ar-JO" sz="1600" kern="1200" baseline="0" dirty="0" smtClean="0">
              <a:solidFill>
                <a:schemeClr val="accent1">
                  <a:lumMod val="75000"/>
                </a:schemeClr>
              </a:solidFill>
            </a:rPr>
            <a:t> التحتية</a:t>
          </a:r>
          <a:endParaRPr lang="en-US" sz="1600" kern="1200" dirty="0">
            <a:solidFill>
              <a:schemeClr val="accent1">
                <a:lumMod val="75000"/>
              </a:schemeClr>
            </a:solidFill>
          </a:endParaRPr>
        </a:p>
      </dsp:txBody>
      <dsp:txXfrm>
        <a:off x="3983610" y="5194385"/>
        <a:ext cx="945300" cy="685541"/>
      </dsp:txXfrm>
    </dsp:sp>
    <dsp:sp modelId="{952C02F1-1CA4-49D4-B042-9BA713837FAC}">
      <dsp:nvSpPr>
        <dsp:cNvPr id="0" name=""/>
        <dsp:cNvSpPr/>
      </dsp:nvSpPr>
      <dsp:spPr>
        <a:xfrm>
          <a:off x="3927987" y="6024831"/>
          <a:ext cx="939066" cy="7728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1294EB-465F-4982-A246-E6632451ADB0}">
      <dsp:nvSpPr>
        <dsp:cNvPr id="0" name=""/>
        <dsp:cNvSpPr/>
      </dsp:nvSpPr>
      <dsp:spPr>
        <a:xfrm>
          <a:off x="3991500" y="6085167"/>
          <a:ext cx="939066" cy="77283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الأمن والأمان</a:t>
          </a:r>
          <a:endParaRPr lang="en-US" sz="1600" kern="1200" dirty="0">
            <a:solidFill>
              <a:schemeClr val="accent1">
                <a:lumMod val="75000"/>
              </a:schemeClr>
            </a:solidFill>
          </a:endParaRPr>
        </a:p>
      </dsp:txBody>
      <dsp:txXfrm>
        <a:off x="4014135" y="6107802"/>
        <a:ext cx="893796" cy="727562"/>
      </dsp:txXfrm>
    </dsp:sp>
    <dsp:sp modelId="{32D1A44C-9611-4031-B4F0-8CCECA87339E}">
      <dsp:nvSpPr>
        <dsp:cNvPr id="0" name=""/>
        <dsp:cNvSpPr/>
      </dsp:nvSpPr>
      <dsp:spPr>
        <a:xfrm>
          <a:off x="5139191" y="1668480"/>
          <a:ext cx="1170866" cy="690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9C9A8-71D3-45F5-8F91-A8441CBFD7CE}">
      <dsp:nvSpPr>
        <dsp:cNvPr id="0" name=""/>
        <dsp:cNvSpPr/>
      </dsp:nvSpPr>
      <dsp:spPr>
        <a:xfrm>
          <a:off x="5202703" y="1728816"/>
          <a:ext cx="1170866" cy="6906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العوامل الطبيعية</a:t>
          </a:r>
          <a:endParaRPr lang="en-US" sz="1600" kern="1200" dirty="0">
            <a:solidFill>
              <a:schemeClr val="accent1">
                <a:lumMod val="75000"/>
              </a:schemeClr>
            </a:solidFill>
          </a:endParaRPr>
        </a:p>
      </dsp:txBody>
      <dsp:txXfrm>
        <a:off x="5222933" y="1749046"/>
        <a:ext cx="1130406" cy="650234"/>
      </dsp:txXfrm>
    </dsp:sp>
    <dsp:sp modelId="{19DECA66-A955-4B8B-82DB-DB31C738DEA6}">
      <dsp:nvSpPr>
        <dsp:cNvPr id="0" name=""/>
        <dsp:cNvSpPr/>
      </dsp:nvSpPr>
      <dsp:spPr>
        <a:xfrm>
          <a:off x="5110210" y="2525418"/>
          <a:ext cx="1228827" cy="6566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A5026-8301-48ED-9DFB-5CD3A8C5E10C}">
      <dsp:nvSpPr>
        <dsp:cNvPr id="0" name=""/>
        <dsp:cNvSpPr/>
      </dsp:nvSpPr>
      <dsp:spPr>
        <a:xfrm>
          <a:off x="5173722" y="2585755"/>
          <a:ext cx="1228827" cy="6566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أشكال سطح الأرض</a:t>
          </a:r>
          <a:endParaRPr lang="en-US" sz="1600" kern="1200" dirty="0">
            <a:solidFill>
              <a:schemeClr val="accent1">
                <a:lumMod val="75000"/>
              </a:schemeClr>
            </a:solidFill>
          </a:endParaRPr>
        </a:p>
      </dsp:txBody>
      <dsp:txXfrm>
        <a:off x="5192955" y="2604988"/>
        <a:ext cx="1190361" cy="618196"/>
      </dsp:txXfrm>
    </dsp:sp>
    <dsp:sp modelId="{DBC6CEC4-AB60-4AB5-9A60-8CFAB8451255}">
      <dsp:nvSpPr>
        <dsp:cNvPr id="0" name=""/>
        <dsp:cNvSpPr/>
      </dsp:nvSpPr>
      <dsp:spPr>
        <a:xfrm>
          <a:off x="5103708" y="3348324"/>
          <a:ext cx="1241831" cy="6471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21EC12-CC01-47C5-9178-246B2D83AF8C}">
      <dsp:nvSpPr>
        <dsp:cNvPr id="0" name=""/>
        <dsp:cNvSpPr/>
      </dsp:nvSpPr>
      <dsp:spPr>
        <a:xfrm>
          <a:off x="5167220" y="3408661"/>
          <a:ext cx="1241831" cy="6471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المناخ</a:t>
          </a:r>
          <a:endParaRPr lang="en-US" sz="1600" kern="1200" dirty="0">
            <a:solidFill>
              <a:schemeClr val="accent1">
                <a:lumMod val="75000"/>
              </a:schemeClr>
            </a:solidFill>
          </a:endParaRPr>
        </a:p>
      </dsp:txBody>
      <dsp:txXfrm>
        <a:off x="5186175" y="3427616"/>
        <a:ext cx="1203921" cy="609246"/>
      </dsp:txXfrm>
    </dsp:sp>
    <dsp:sp modelId="{394E5C99-2BBB-4120-BD85-FB83E184EF75}">
      <dsp:nvSpPr>
        <dsp:cNvPr id="0" name=""/>
        <dsp:cNvSpPr/>
      </dsp:nvSpPr>
      <dsp:spPr>
        <a:xfrm>
          <a:off x="5100458" y="4161724"/>
          <a:ext cx="1248331" cy="6566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BEB02-FD6F-4FC9-BDD8-EA4125EFB3EF}">
      <dsp:nvSpPr>
        <dsp:cNvPr id="0" name=""/>
        <dsp:cNvSpPr/>
      </dsp:nvSpPr>
      <dsp:spPr>
        <a:xfrm>
          <a:off x="5163971" y="4222061"/>
          <a:ext cx="1248331" cy="6566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شواطىء البحار والشلالات</a:t>
          </a:r>
          <a:endParaRPr lang="en-US" sz="1600" kern="1200" dirty="0">
            <a:solidFill>
              <a:schemeClr val="accent1">
                <a:lumMod val="75000"/>
              </a:schemeClr>
            </a:solidFill>
          </a:endParaRPr>
        </a:p>
      </dsp:txBody>
      <dsp:txXfrm>
        <a:off x="5183204" y="4241294"/>
        <a:ext cx="1209865" cy="618196"/>
      </dsp:txXfrm>
    </dsp:sp>
    <dsp:sp modelId="{19EF51FC-7138-48A9-ABA7-0FC92E4F5137}">
      <dsp:nvSpPr>
        <dsp:cNvPr id="0" name=""/>
        <dsp:cNvSpPr/>
      </dsp:nvSpPr>
      <dsp:spPr>
        <a:xfrm>
          <a:off x="5057942" y="4984630"/>
          <a:ext cx="1333364" cy="10017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9035E4-00DC-43A2-B50A-32A15ADFDDFE}">
      <dsp:nvSpPr>
        <dsp:cNvPr id="0" name=""/>
        <dsp:cNvSpPr/>
      </dsp:nvSpPr>
      <dsp:spPr>
        <a:xfrm>
          <a:off x="5121454" y="5044967"/>
          <a:ext cx="1333364" cy="10017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JO" sz="1600" kern="1200" dirty="0" smtClean="0">
              <a:solidFill>
                <a:schemeClr val="accent1">
                  <a:lumMod val="75000"/>
                </a:schemeClr>
              </a:solidFill>
            </a:rPr>
            <a:t>النبات الطبيعي والحيوات البرية</a:t>
          </a:r>
          <a:endParaRPr lang="en-US" sz="1600" kern="1200" dirty="0">
            <a:solidFill>
              <a:schemeClr val="accent1">
                <a:lumMod val="75000"/>
              </a:schemeClr>
            </a:solidFill>
          </a:endParaRPr>
        </a:p>
      </dsp:txBody>
      <dsp:txXfrm>
        <a:off x="5150794" y="5074307"/>
        <a:ext cx="1274684" cy="9430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A7919E80-1D30-4E2D-9F35-E10A597ACEC1}" type="datetimeFigureOut">
              <a:rPr lang="en-US" smtClean="0"/>
              <a:t>4/30/2017</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919E80-1D30-4E2D-9F35-E10A597ACEC1}"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919E80-1D30-4E2D-9F35-E10A597ACEC1}" type="datetimeFigureOut">
              <a:rPr lang="en-US" smtClean="0"/>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A7919E80-1D30-4E2D-9F35-E10A597ACEC1}" type="datetimeFigureOut">
              <a:rPr lang="en-US" smtClean="0"/>
              <a:t>4/30/2017</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A7919E80-1D30-4E2D-9F35-E10A597ACEC1}" type="datetimeFigureOut">
              <a:rPr lang="en-US" smtClean="0"/>
              <a:t>4/30/2017</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4EA4B5B5-5696-46EC-A7DA-E7CFDA1176F2}"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A7919E80-1D30-4E2D-9F35-E10A597ACEC1}" type="datetimeFigureOut">
              <a:rPr lang="en-US" smtClean="0"/>
              <a:t>4/30/2017</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A7919E80-1D30-4E2D-9F35-E10A597ACEC1}" type="datetimeFigureOut">
              <a:rPr lang="en-US" smtClean="0"/>
              <a:t>4/30/2017</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4EA4B5B5-5696-46EC-A7DA-E7CFDA1176F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919E80-1D30-4E2D-9F35-E10A597ACEC1}" type="datetimeFigureOut">
              <a:rPr lang="en-US" smtClean="0"/>
              <a:t>4/30/2017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A7919E80-1D30-4E2D-9F35-E10A597ACEC1}" type="datetimeFigureOut">
              <a:rPr lang="en-US" smtClean="0"/>
              <a:t>4/30/2017</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4EA4B5B5-5696-46EC-A7DA-E7CFDA117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A7919E80-1D30-4E2D-9F35-E10A597ACEC1}" type="datetimeFigureOut">
              <a:rPr lang="en-US" smtClean="0"/>
              <a:t>4/30/2017</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4EA4B5B5-5696-46EC-A7DA-E7CFDA1176F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A7919E80-1D30-4E2D-9F35-E10A597ACEC1}" type="datetimeFigureOut">
              <a:rPr lang="en-US" smtClean="0"/>
              <a:t>4/30/2017</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4EA4B5B5-5696-46EC-A7DA-E7CFDA1176F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sndAc>
          <p:stSnd>
            <p:snd r:embed="rId1" name="chimes.wav"/>
          </p:stSnd>
        </p:sndAc>
      </p:transition>
    </mc:Choice>
    <mc:Fallback xmlns="">
      <p:transition spd="slow">
        <p:dissolv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A7919E80-1D30-4E2D-9F35-E10A597ACEC1}" type="datetimeFigureOut">
              <a:rPr lang="en-US" smtClean="0"/>
              <a:t>4/30/2017</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4EA4B5B5-5696-46EC-A7DA-E7CFDA1176F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dissolve/>
        <p:sndAc>
          <p:stSnd>
            <p:snd r:embed="rId13" name="chimes.wav"/>
          </p:stSnd>
        </p:sndAc>
      </p:transition>
    </mc:Choice>
    <mc:Fallback xmlns="">
      <p:transition spd="slow">
        <p:dissolve/>
        <p:sndAc>
          <p:stSnd>
            <p:snd r:embed="rId14" name="chimes.wav"/>
          </p:stSnd>
        </p:sndAc>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smtClean="0">
                <a:solidFill>
                  <a:schemeClr val="accent2"/>
                </a:solidFill>
              </a:rPr>
              <a:t>الاسم:جهاد الجنابي</a:t>
            </a:r>
            <a:endParaRPr lang="en-US" dirty="0">
              <a:solidFill>
                <a:schemeClr val="accent2"/>
              </a:solidFill>
            </a:endParaRPr>
          </a:p>
        </p:txBody>
      </p:sp>
      <p:sp>
        <p:nvSpPr>
          <p:cNvPr id="3" name="Subtitle 2"/>
          <p:cNvSpPr>
            <a:spLocks noGrp="1"/>
          </p:cNvSpPr>
          <p:nvPr>
            <p:ph type="subTitle" idx="1"/>
          </p:nvPr>
        </p:nvSpPr>
        <p:spPr/>
        <p:txBody>
          <a:bodyPr/>
          <a:lstStyle/>
          <a:p>
            <a:r>
              <a:rPr lang="ar-JO" sz="4400" dirty="0" smtClean="0">
                <a:solidFill>
                  <a:schemeClr val="tx1">
                    <a:lumMod val="95000"/>
                  </a:schemeClr>
                </a:solidFill>
              </a:rPr>
              <a:t>الصف:ثامن(ب</a:t>
            </a:r>
            <a:r>
              <a:rPr lang="ar-JO" dirty="0" smtClean="0">
                <a:solidFill>
                  <a:schemeClr val="tx1">
                    <a:lumMod val="95000"/>
                  </a:schemeClr>
                </a:solidFill>
              </a:rPr>
              <a:t>)</a:t>
            </a:r>
            <a:endParaRPr lang="en-US" dirty="0">
              <a:solidFill>
                <a:schemeClr val="tx1">
                  <a:lumMod val="95000"/>
                </a:schemeClr>
              </a:solidFill>
            </a:endParaRPr>
          </a:p>
        </p:txBody>
      </p:sp>
    </p:spTree>
    <p:extLst>
      <p:ext uri="{BB962C8B-B14F-4D97-AF65-F5344CB8AC3E}">
        <p14:creationId xmlns:p14="http://schemas.microsoft.com/office/powerpoint/2010/main" val="548677433"/>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58259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399032"/>
          </a:xfrm>
        </p:spPr>
        <p:txBody>
          <a:bodyPr>
            <a:normAutofit fontScale="90000"/>
          </a:bodyPr>
          <a:lstStyle/>
          <a:p>
            <a:pPr algn="r" rtl="1"/>
            <a:r>
              <a:rPr lang="ar-JO" sz="3600" dirty="0" smtClean="0">
                <a:solidFill>
                  <a:schemeClr val="tx1">
                    <a:lumMod val="85000"/>
                  </a:schemeClr>
                </a:solidFill>
              </a:rPr>
              <a:t>د.</a:t>
            </a:r>
            <a:r>
              <a:rPr lang="ar-JO" sz="3600" dirty="0" smtClean="0">
                <a:solidFill>
                  <a:schemeClr val="accent2"/>
                </a:solidFill>
              </a:rPr>
              <a:t>النبات الطبيعي والحيوانات البرية:</a:t>
            </a:r>
            <a:r>
              <a:rPr lang="ar-JO" sz="3600" dirty="0" smtClean="0">
                <a:solidFill>
                  <a:schemeClr val="tx1">
                    <a:lumMod val="95000"/>
                  </a:schemeClr>
                </a:solidFill>
              </a:rPr>
              <a:t>يعد أحد الأسس السياحية في العديد من أقاليم العالم،لما يتمتع به من ملامح طبيعية دات قيمة جمالية،تجعل من البيئة عامل جدب ومتنفسا للسياح بالابتعاد عن التلوث،ولو لفترة قصيرة،ويترافق مع هدا الغطاء وجود بعض الحيوانات البرية والطيور،التي تجوب مناطق واسعة من السهول والبيئات البرية البعيدة عن الانسان،كما في نطاق شبه الغابات الاستوائية في مناطق جنوب شرق آسيا ووسط افريقيا وأمريكا الجنوبية.</a:t>
            </a:r>
            <a:endParaRPr lang="en-US" sz="3600" dirty="0">
              <a:solidFill>
                <a:schemeClr val="tx1">
                  <a:lumMod val="95000"/>
                </a:schemeClr>
              </a:solidFill>
            </a:endParaRPr>
          </a:p>
        </p:txBody>
      </p:sp>
    </p:spTree>
    <p:extLst>
      <p:ext uri="{BB962C8B-B14F-4D97-AF65-F5344CB8AC3E}">
        <p14:creationId xmlns:p14="http://schemas.microsoft.com/office/powerpoint/2010/main" val="2243321799"/>
      </p:ext>
    </p:extLst>
  </p:cSld>
  <p:clrMapOvr>
    <a:masterClrMapping/>
  </p:clrMapOvr>
  <p:transition spd="slow">
    <p:cover/>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8062912" cy="1470025"/>
          </a:xfrm>
        </p:spPr>
        <p:txBody>
          <a:bodyPr>
            <a:normAutofit/>
          </a:bodyPr>
          <a:lstStyle/>
          <a:p>
            <a:r>
              <a:rPr lang="ar-JO" sz="3600" dirty="0" smtClean="0">
                <a:solidFill>
                  <a:schemeClr val="accent2"/>
                </a:solidFill>
              </a:rPr>
              <a:t>2.العوامل البشرية</a:t>
            </a:r>
            <a:endParaRPr lang="en-US" sz="3600" dirty="0">
              <a:solidFill>
                <a:schemeClr val="accent2"/>
              </a:solidFill>
            </a:endParaRPr>
          </a:p>
        </p:txBody>
      </p:sp>
      <p:sp>
        <p:nvSpPr>
          <p:cNvPr id="3" name="Subtitle 2"/>
          <p:cNvSpPr>
            <a:spLocks noGrp="1"/>
          </p:cNvSpPr>
          <p:nvPr>
            <p:ph type="subTitle" idx="1"/>
          </p:nvPr>
        </p:nvSpPr>
        <p:spPr>
          <a:xfrm>
            <a:off x="533400" y="2286000"/>
            <a:ext cx="8062912" cy="4191000"/>
          </a:xfrm>
        </p:spPr>
        <p:txBody>
          <a:bodyPr/>
          <a:lstStyle/>
          <a:p>
            <a:r>
              <a:rPr lang="ar-JO" dirty="0" smtClean="0">
                <a:solidFill>
                  <a:schemeClr val="tx1"/>
                </a:solidFill>
              </a:rPr>
              <a:t>أ.</a:t>
            </a:r>
            <a:r>
              <a:rPr lang="ar-JO" dirty="0" smtClean="0">
                <a:solidFill>
                  <a:schemeClr val="accent2"/>
                </a:solidFill>
              </a:rPr>
              <a:t>المناطق الأثرية والتاريخية:</a:t>
            </a:r>
            <a:r>
              <a:rPr lang="ar-JO" dirty="0" smtClean="0">
                <a:solidFill>
                  <a:schemeClr val="tx1"/>
                </a:solidFill>
              </a:rPr>
              <a:t>تعد</a:t>
            </a:r>
            <a:r>
              <a:rPr lang="ar-JO" dirty="0" smtClean="0">
                <a:solidFill>
                  <a:schemeClr val="accent2"/>
                </a:solidFill>
              </a:rPr>
              <a:t> </a:t>
            </a:r>
            <a:r>
              <a:rPr lang="ar-JO" dirty="0" smtClean="0">
                <a:solidFill>
                  <a:schemeClr val="tx1">
                    <a:lumMod val="95000"/>
                  </a:schemeClr>
                </a:solidFill>
              </a:rPr>
              <a:t>هده المناطق جانبا سياحيا مهما،يرتاده الكثيرون،ويتمتعون بمظهره الحضاري والأثري،ويتعرفون على أبرز الجوانب التاريخية التي يجسدها المعلم الأثري،كما في آثار حضارة الأنباط،وبلاد الرافدين،والفراعنة في مصر،والآثار اليونانية والرومانية في العديد من مناطق دول العالم مثل:حضارة المايا في غواتيمالا ضمن دول أمريكا الوسطى.</a:t>
            </a:r>
            <a:endParaRPr lang="en-US" dirty="0">
              <a:solidFill>
                <a:schemeClr val="tx1">
                  <a:lumMod val="95000"/>
                </a:schemeClr>
              </a:solidFill>
            </a:endParaRPr>
          </a:p>
        </p:txBody>
      </p:sp>
    </p:spTree>
    <p:extLst>
      <p:ext uri="{BB962C8B-B14F-4D97-AF65-F5344CB8AC3E}">
        <p14:creationId xmlns:p14="http://schemas.microsoft.com/office/powerpoint/2010/main" val="305787881"/>
      </p:ext>
    </p:extLst>
  </p:cSld>
  <p:clrMapOvr>
    <a:masterClrMapping/>
  </p:clrMapOvr>
  <p:transition spd="slow">
    <p:pull/>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107292"/>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4" name="chimes.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1399032"/>
          </a:xfrm>
        </p:spPr>
        <p:txBody>
          <a:bodyPr>
            <a:normAutofit fontScale="90000"/>
          </a:bodyPr>
          <a:lstStyle/>
          <a:p>
            <a:pPr algn="r" rtl="1"/>
            <a:r>
              <a:rPr lang="ar-JO" dirty="0" smtClean="0">
                <a:solidFill>
                  <a:schemeClr val="tx1">
                    <a:lumMod val="95000"/>
                  </a:schemeClr>
                </a:solidFill>
              </a:rPr>
              <a:t>ب.</a:t>
            </a:r>
            <a:r>
              <a:rPr lang="ar-JO" dirty="0" smtClean="0">
                <a:solidFill>
                  <a:schemeClr val="accent2"/>
                </a:solidFill>
              </a:rPr>
              <a:t>المتاحف:</a:t>
            </a:r>
            <a:r>
              <a:rPr lang="ar-JO" dirty="0" smtClean="0">
                <a:solidFill>
                  <a:schemeClr val="tx1">
                    <a:lumMod val="95000"/>
                  </a:schemeClr>
                </a:solidFill>
              </a:rPr>
              <a:t>توجد العديد من المتاحف في كثير من دول العالم التي تعكس الجانب الحضاري والثقافي لتلك الدولة، كما توجد متاحف دات شهرة عالمية يقبل عليها السياح من جميع أنحاء العالم،كمتحف التاريخ الطبيعي في نيويورك،ومتحف اللوفر في باريس</a:t>
            </a:r>
            <a:r>
              <a:rPr lang="ar-JO" dirty="0" smtClean="0"/>
              <a:t>.</a:t>
            </a:r>
            <a:endParaRPr lang="en-US" dirty="0"/>
          </a:p>
        </p:txBody>
      </p:sp>
    </p:spTree>
    <p:extLst>
      <p:ext uri="{BB962C8B-B14F-4D97-AF65-F5344CB8AC3E}">
        <p14:creationId xmlns:p14="http://schemas.microsoft.com/office/powerpoint/2010/main" val="35133068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chimes.wav"/>
          </p:stSnd>
        </p:sndAc>
      </p:transition>
    </mc:Choice>
    <mc:Fallback xmlns="">
      <p:transition spd="slow">
        <p:dissolve/>
        <p:sndAc>
          <p:stSnd>
            <p:snd r:embed="rId3" name="chimes.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 y="21771"/>
            <a:ext cx="9147628" cy="683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315917"/>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001000" cy="2323306"/>
          </a:xfrm>
        </p:spPr>
        <p:txBody>
          <a:bodyPr>
            <a:noAutofit/>
          </a:bodyPr>
          <a:lstStyle/>
          <a:p>
            <a:pPr algn="r" rtl="1"/>
            <a:r>
              <a:rPr lang="ar-JO" sz="3600" dirty="0" smtClean="0">
                <a:solidFill>
                  <a:schemeClr val="tx1"/>
                </a:solidFill>
              </a:rPr>
              <a:t>ج-</a:t>
            </a:r>
            <a:r>
              <a:rPr lang="ar-JO" sz="3600" dirty="0" smtClean="0">
                <a:solidFill>
                  <a:schemeClr val="accent2"/>
                </a:solidFill>
              </a:rPr>
              <a:t>توفر الخدمات:</a:t>
            </a:r>
            <a:r>
              <a:rPr lang="ar-JO" sz="3600" dirty="0" smtClean="0">
                <a:solidFill>
                  <a:schemeClr val="tx1"/>
                </a:solidFill>
              </a:rPr>
              <a:t>ان </a:t>
            </a:r>
            <a:r>
              <a:rPr lang="ar-JO" sz="3600" dirty="0">
                <a:solidFill>
                  <a:schemeClr val="tx1"/>
                </a:solidFill>
              </a:rPr>
              <a:t>توفر الفنادق والمنتجعات السياحية،ونظام المبيت والاقامة،والأدلاء السياحيين،والمرشدين والمطاعم،أمور تسهم في تأمين وصول السياح الى وجهاتهم والاستمتاع باقامة </a:t>
            </a:r>
            <a:r>
              <a:rPr lang="ar-JO" sz="3600" dirty="0" smtClean="0">
                <a:solidFill>
                  <a:schemeClr val="tx1"/>
                </a:solidFill>
              </a:rPr>
              <a:t>سعيدة.</a:t>
            </a:r>
            <a:endParaRPr lang="en-US" sz="3600" dirty="0">
              <a:solidFill>
                <a:schemeClr val="tx1"/>
              </a:solidFill>
            </a:endParaRPr>
          </a:p>
        </p:txBody>
      </p:sp>
    </p:spTree>
    <p:extLst>
      <p:ext uri="{BB962C8B-B14F-4D97-AF65-F5344CB8AC3E}">
        <p14:creationId xmlns:p14="http://schemas.microsoft.com/office/powerpoint/2010/main" val="3218295671"/>
      </p:ext>
    </p:extLst>
  </p:cSld>
  <p:clrMapOvr>
    <a:masterClrMapping/>
  </p:clrMapOvr>
  <mc:AlternateContent xmlns:mc="http://schemas.openxmlformats.org/markup-compatibility/2006" xmlns:p14="http://schemas.microsoft.com/office/powerpoint/2010/main">
    <mc:Choice Requires="p14">
      <p:transition spd="slow" p14:dur="1200">
        <p14:flip dir="r"/>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399032"/>
          </a:xfrm>
        </p:spPr>
        <p:txBody>
          <a:bodyPr>
            <a:normAutofit fontScale="90000"/>
          </a:bodyPr>
          <a:lstStyle/>
          <a:p>
            <a:pPr algn="r" rtl="1"/>
            <a:r>
              <a:rPr lang="ar-JO" dirty="0" smtClean="0">
                <a:solidFill>
                  <a:schemeClr val="tx1"/>
                </a:solidFill>
              </a:rPr>
              <a:t>د-</a:t>
            </a:r>
            <a:r>
              <a:rPr lang="ar-JO" dirty="0" smtClean="0">
                <a:solidFill>
                  <a:schemeClr val="accent2"/>
                </a:solidFill>
              </a:rPr>
              <a:t>البنية التحتية:</a:t>
            </a:r>
            <a:r>
              <a:rPr lang="ar-JO" dirty="0" smtClean="0">
                <a:solidFill>
                  <a:schemeClr val="tx1"/>
                </a:solidFill>
              </a:rPr>
              <a:t>أسهم التطور الهائل في وسائل المواصلات بأنواعها المختلفة في نمو حركة السياحة الداخلية والدولية على حد سواء،كما ساند هدا التطور وجود الاتصالات وتوفر المياه،وخدمات الصرف الصحي،وتوفر الفنادق،والمطاعم السياحية.</a:t>
            </a:r>
            <a:endParaRPr lang="en-US" dirty="0">
              <a:solidFill>
                <a:schemeClr val="tx1"/>
              </a:solidFill>
            </a:endParaRPr>
          </a:p>
        </p:txBody>
      </p:sp>
    </p:spTree>
    <p:extLst>
      <p:ext uri="{BB962C8B-B14F-4D97-AF65-F5344CB8AC3E}">
        <p14:creationId xmlns:p14="http://schemas.microsoft.com/office/powerpoint/2010/main" val="4152345436"/>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8229600" cy="1399032"/>
          </a:xfrm>
        </p:spPr>
        <p:txBody>
          <a:bodyPr>
            <a:noAutofit/>
          </a:bodyPr>
          <a:lstStyle/>
          <a:p>
            <a:pPr algn="r" rtl="1"/>
            <a:r>
              <a:rPr lang="ar-JO" sz="2800" dirty="0" smtClean="0">
                <a:solidFill>
                  <a:schemeClr val="tx1"/>
                </a:solidFill>
              </a:rPr>
              <a:t>ه-</a:t>
            </a:r>
            <a:r>
              <a:rPr lang="ar-JO" sz="2800" dirty="0" smtClean="0">
                <a:solidFill>
                  <a:schemeClr val="accent2"/>
                </a:solidFill>
              </a:rPr>
              <a:t>الأمن</a:t>
            </a:r>
            <a:r>
              <a:rPr lang="ar-JO" sz="2800" dirty="0" smtClean="0"/>
              <a:t> </a:t>
            </a:r>
            <a:r>
              <a:rPr lang="ar-JO" sz="2800" dirty="0" smtClean="0">
                <a:solidFill>
                  <a:schemeClr val="accent2"/>
                </a:solidFill>
              </a:rPr>
              <a:t>والأمان:</a:t>
            </a:r>
            <a:r>
              <a:rPr lang="ar-JO" sz="2800" dirty="0" smtClean="0">
                <a:solidFill>
                  <a:schemeClr val="tx1"/>
                </a:solidFill>
              </a:rPr>
              <a:t>يعد من أهم مقومات السياحة حاليا لما يشهده العالم من اضطرابات وحروب ونزاعات مسلحة في مناطق كثيرة منه،حيث يعد قطاع السياحة الأكثر حساسية وتأثرا بشكل مباشر وفوري بالوضع الأمني،حتى ان أمن واستقرار الدول المجاورة له يؤثر على سياحة البلد،اد لا سياحة بدون أمان.تزدهر السياحة في ظل توفر الأمن والاستقرار والشعور بالأمان من كل جوانبه،فالعلاقة بين السياحة والأمن علاقة طردية،أينما تكون السياحة مزدهرة يكون الأمن مستتبا،وأينما يفتقد الأمن والاستقرار،لا تكون هناك فرص لنجاح السياحة.ينعم الأردن بالاستقرار والأمان،فيجتدب السياح من جميع أنحاء العالم،بفعل النهج الحكيم للقيادة الهاشمية،وسيادة أواصر الأخوة والمحبة بين أبناء شعبه.</a:t>
            </a:r>
            <a:endParaRPr lang="en-US" sz="2800" dirty="0">
              <a:solidFill>
                <a:schemeClr val="tx1"/>
              </a:solidFill>
            </a:endParaRPr>
          </a:p>
        </p:txBody>
      </p:sp>
    </p:spTree>
    <p:extLst>
      <p:ext uri="{BB962C8B-B14F-4D97-AF65-F5344CB8AC3E}">
        <p14:creationId xmlns:p14="http://schemas.microsoft.com/office/powerpoint/2010/main" val="881526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8062912" cy="1470025"/>
          </a:xfrm>
        </p:spPr>
        <p:txBody>
          <a:bodyPr/>
          <a:lstStyle/>
          <a:p>
            <a:pPr algn="ctr"/>
            <a:r>
              <a:rPr lang="ar-JO" dirty="0" smtClean="0">
                <a:solidFill>
                  <a:schemeClr val="accent2"/>
                </a:solidFill>
              </a:rPr>
              <a:t>الطلب السياحي</a:t>
            </a:r>
            <a:endParaRPr lang="en-US" dirty="0">
              <a:solidFill>
                <a:schemeClr val="accent2"/>
              </a:solidFill>
            </a:endParaRPr>
          </a:p>
        </p:txBody>
      </p:sp>
      <p:sp>
        <p:nvSpPr>
          <p:cNvPr id="3" name="Subtitle 2"/>
          <p:cNvSpPr>
            <a:spLocks noGrp="1"/>
          </p:cNvSpPr>
          <p:nvPr>
            <p:ph type="subTitle" idx="1"/>
          </p:nvPr>
        </p:nvSpPr>
        <p:spPr>
          <a:xfrm>
            <a:off x="533400" y="2250280"/>
            <a:ext cx="8070056" cy="3845720"/>
          </a:xfrm>
        </p:spPr>
        <p:txBody>
          <a:bodyPr/>
          <a:lstStyle/>
          <a:p>
            <a:pPr algn="r"/>
            <a:r>
              <a:rPr lang="ar-JO" dirty="0" smtClean="0"/>
              <a:t>يعبر الدخل عن اتجاهات السائحين لشراء منتج سياحي معين،ورغبتهم في الحصول على الخدمات السياحية،ودفع الثمن عنها أثناء الرحلة السياحية،وفي المواقع السياحية،كما يرتبط به المجموع الاجمالي لأعداد السياح الدين يستخدمون المنشآت السياحية،سواء كانوا من داخل الدولة أو خارجها.</a:t>
            </a:r>
            <a:endParaRPr lang="en-US" dirty="0"/>
          </a:p>
        </p:txBody>
      </p:sp>
    </p:spTree>
    <p:extLst>
      <p:ext uri="{BB962C8B-B14F-4D97-AF65-F5344CB8AC3E}">
        <p14:creationId xmlns:p14="http://schemas.microsoft.com/office/powerpoint/2010/main" val="2737830024"/>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062912" cy="1470025"/>
          </a:xfrm>
        </p:spPr>
        <p:txBody>
          <a:bodyPr/>
          <a:lstStyle/>
          <a:p>
            <a:pPr algn="ctr"/>
            <a:r>
              <a:rPr lang="ar-JO" dirty="0" smtClean="0">
                <a:solidFill>
                  <a:schemeClr val="accent2"/>
                </a:solidFill>
              </a:rPr>
              <a:t>مقومات السياحة</a:t>
            </a:r>
            <a:endParaRPr lang="en-US" dirty="0">
              <a:solidFill>
                <a:schemeClr val="accent2"/>
              </a:solidFill>
            </a:endParaRPr>
          </a:p>
        </p:txBody>
      </p:sp>
      <p:sp>
        <p:nvSpPr>
          <p:cNvPr id="3" name="Subtitle 2"/>
          <p:cNvSpPr>
            <a:spLocks noGrp="1"/>
          </p:cNvSpPr>
          <p:nvPr>
            <p:ph type="subTitle" idx="1"/>
          </p:nvPr>
        </p:nvSpPr>
        <p:spPr>
          <a:xfrm>
            <a:off x="685800" y="2057400"/>
            <a:ext cx="7772400" cy="4495800"/>
          </a:xfrm>
        </p:spPr>
        <p:txBody>
          <a:bodyPr>
            <a:normAutofit/>
          </a:bodyPr>
          <a:lstStyle/>
          <a:p>
            <a:r>
              <a:rPr lang="ar-JO" sz="3600" dirty="0" smtClean="0"/>
              <a:t>تعد مقومات الجدب السياحي احدى الركائز الأساسية للعرض السياحي في أي دولة،يتحدد منها السائح ومكان الزيارة المقصود،وتتحدد مقومات السياحة بعوامل الجدب والطلب السياحي.</a:t>
            </a:r>
            <a:endParaRPr lang="en-US" sz="3600" dirty="0"/>
          </a:p>
        </p:txBody>
      </p:sp>
    </p:spTree>
    <p:extLst>
      <p:ext uri="{BB962C8B-B14F-4D97-AF65-F5344CB8AC3E}">
        <p14:creationId xmlns:p14="http://schemas.microsoft.com/office/powerpoint/2010/main" val="240573606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himes.wav"/>
          </p:stSnd>
        </p:sndAc>
      </p:transition>
    </mc:Choice>
    <mc:Fallback xmlns="">
      <p:transition spd="slow">
        <p:checker/>
        <p:sndAc>
          <p:stSnd>
            <p:snd r:embed="rId3" name="chimes.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8062912" cy="1470025"/>
          </a:xfrm>
        </p:spPr>
        <p:txBody>
          <a:bodyPr/>
          <a:lstStyle/>
          <a:p>
            <a:pPr algn="ctr"/>
            <a:r>
              <a:rPr lang="ar-JO" dirty="0" smtClean="0">
                <a:solidFill>
                  <a:schemeClr val="accent2"/>
                </a:solidFill>
              </a:rPr>
              <a:t>هل تعلم</a:t>
            </a:r>
            <a:endParaRPr lang="en-US" dirty="0">
              <a:solidFill>
                <a:schemeClr val="accent2"/>
              </a:solidFill>
            </a:endParaRPr>
          </a:p>
        </p:txBody>
      </p:sp>
      <p:sp>
        <p:nvSpPr>
          <p:cNvPr id="3" name="Subtitle 2"/>
          <p:cNvSpPr>
            <a:spLocks noGrp="1"/>
          </p:cNvSpPr>
          <p:nvPr>
            <p:ph type="subTitle" idx="1"/>
          </p:nvPr>
        </p:nvSpPr>
        <p:spPr>
          <a:xfrm>
            <a:off x="533400" y="2250280"/>
            <a:ext cx="8070056" cy="3236120"/>
          </a:xfrm>
        </p:spPr>
        <p:txBody>
          <a:bodyPr/>
          <a:lstStyle/>
          <a:p>
            <a:r>
              <a:rPr lang="ar-JO" dirty="0" smtClean="0"/>
              <a:t>أن الطلب السياحي يقاس بعدد السياح الوافدين للمنطقة السياحية،كما توجد مقاييس أخرى للطلب السياحي،تتمثل في عدد ليالي المبيت،وعدد الأسرة أو الغرف المشغولة.</a:t>
            </a:r>
            <a:endParaRPr lang="en-US" dirty="0"/>
          </a:p>
        </p:txBody>
      </p:sp>
    </p:spTree>
    <p:extLst>
      <p:ext uri="{BB962C8B-B14F-4D97-AF65-F5344CB8AC3E}">
        <p14:creationId xmlns:p14="http://schemas.microsoft.com/office/powerpoint/2010/main" val="4203773017"/>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8062912" cy="1470025"/>
          </a:xfrm>
        </p:spPr>
        <p:txBody>
          <a:bodyPr/>
          <a:lstStyle/>
          <a:p>
            <a:pPr algn="ctr"/>
            <a:r>
              <a:rPr lang="ar-JO" dirty="0" smtClean="0">
                <a:solidFill>
                  <a:schemeClr val="accent2"/>
                </a:solidFill>
              </a:rPr>
              <a:t>العوامل المؤثرة في الطلب السياحي</a:t>
            </a:r>
            <a:endParaRPr lang="en-US" dirty="0">
              <a:solidFill>
                <a:schemeClr val="accent2"/>
              </a:solidFill>
            </a:endParaRPr>
          </a:p>
        </p:txBody>
      </p:sp>
      <p:sp>
        <p:nvSpPr>
          <p:cNvPr id="3" name="Subtitle 2"/>
          <p:cNvSpPr>
            <a:spLocks noGrp="1"/>
          </p:cNvSpPr>
          <p:nvPr>
            <p:ph type="subTitle" idx="1"/>
          </p:nvPr>
        </p:nvSpPr>
        <p:spPr>
          <a:xfrm>
            <a:off x="533400" y="2250280"/>
            <a:ext cx="8070056" cy="3083720"/>
          </a:xfrm>
        </p:spPr>
        <p:txBody>
          <a:bodyPr/>
          <a:lstStyle/>
          <a:p>
            <a:r>
              <a:rPr lang="ar-JO" dirty="0" smtClean="0">
                <a:solidFill>
                  <a:schemeClr val="tx1"/>
                </a:solidFill>
              </a:rPr>
              <a:t>1-</a:t>
            </a:r>
            <a:r>
              <a:rPr lang="ar-JO" dirty="0" smtClean="0">
                <a:solidFill>
                  <a:schemeClr val="accent2"/>
                </a:solidFill>
              </a:rPr>
              <a:t>مستوى الدخل</a:t>
            </a:r>
          </a:p>
          <a:p>
            <a:r>
              <a:rPr lang="ar-JO" dirty="0" smtClean="0">
                <a:solidFill>
                  <a:schemeClr val="tx1"/>
                </a:solidFill>
              </a:rPr>
              <a:t>تعد الامكانيات المادية من الشروط الأساسية لتحقيق الطلب السياحي،فالعلاقة طردية بين ارتفاع مستوى الدخل الفردي،وازدياد الطلب السياحي.</a:t>
            </a:r>
            <a:endParaRPr lang="en-US" dirty="0">
              <a:solidFill>
                <a:schemeClr val="tx1"/>
              </a:solidFill>
            </a:endParaRPr>
          </a:p>
        </p:txBody>
      </p:sp>
    </p:spTree>
    <p:extLst>
      <p:ext uri="{BB962C8B-B14F-4D97-AF65-F5344CB8AC3E}">
        <p14:creationId xmlns:p14="http://schemas.microsoft.com/office/powerpoint/2010/main" val="15459694"/>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447800"/>
            <a:ext cx="8153400" cy="2971800"/>
          </a:xfrm>
        </p:spPr>
        <p:txBody>
          <a:bodyPr/>
          <a:lstStyle/>
          <a:p>
            <a:r>
              <a:rPr lang="ar-JO" dirty="0" smtClean="0">
                <a:solidFill>
                  <a:schemeClr val="tx1"/>
                </a:solidFill>
              </a:rPr>
              <a:t>2-</a:t>
            </a:r>
            <a:r>
              <a:rPr lang="ar-JO" dirty="0" smtClean="0">
                <a:solidFill>
                  <a:schemeClr val="accent2"/>
                </a:solidFill>
              </a:rPr>
              <a:t>التركيب العمري للسكان</a:t>
            </a:r>
          </a:p>
          <a:p>
            <a:r>
              <a:rPr lang="ar-JO" dirty="0" smtClean="0"/>
              <a:t>تعد فئة الشباب الأكثر طلبا للسياحة من فئات الأطفال والشيوخ،لما تتمتع به هده الفئة من القوة البدنية والنفسية،وحب المغامرة المحفزة للنشاط السياحي.</a:t>
            </a:r>
            <a:endParaRPr lang="en-US" dirty="0"/>
          </a:p>
        </p:txBody>
      </p:sp>
    </p:spTree>
    <p:extLst>
      <p:ext uri="{BB962C8B-B14F-4D97-AF65-F5344CB8AC3E}">
        <p14:creationId xmlns:p14="http://schemas.microsoft.com/office/powerpoint/2010/main" val="2464505"/>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057400"/>
            <a:ext cx="8070056" cy="3159920"/>
          </a:xfrm>
        </p:spPr>
        <p:txBody>
          <a:bodyPr/>
          <a:lstStyle/>
          <a:p>
            <a:r>
              <a:rPr lang="ar-JO" dirty="0" smtClean="0">
                <a:solidFill>
                  <a:schemeClr val="tx1"/>
                </a:solidFill>
              </a:rPr>
              <a:t>3-</a:t>
            </a:r>
            <a:r>
              <a:rPr lang="ar-JO" dirty="0" smtClean="0">
                <a:solidFill>
                  <a:schemeClr val="accent2"/>
                </a:solidFill>
              </a:rPr>
              <a:t>الأسعار</a:t>
            </a:r>
          </a:p>
          <a:p>
            <a:r>
              <a:rPr lang="ar-JO" dirty="0" smtClean="0"/>
              <a:t>كلما انخفضت أسعار المنتجات السياحية زاد الطلب السياحي،والعكس صحيح.</a:t>
            </a:r>
            <a:endParaRPr lang="en-US" dirty="0"/>
          </a:p>
        </p:txBody>
      </p:sp>
    </p:spTree>
    <p:extLst>
      <p:ext uri="{BB962C8B-B14F-4D97-AF65-F5344CB8AC3E}">
        <p14:creationId xmlns:p14="http://schemas.microsoft.com/office/powerpoint/2010/main" val="395990233"/>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981200"/>
            <a:ext cx="8146256" cy="2936080"/>
          </a:xfrm>
        </p:spPr>
        <p:txBody>
          <a:bodyPr/>
          <a:lstStyle/>
          <a:p>
            <a:r>
              <a:rPr lang="ar-JO" dirty="0" smtClean="0">
                <a:solidFill>
                  <a:schemeClr val="tx1"/>
                </a:solidFill>
              </a:rPr>
              <a:t>4-</a:t>
            </a:r>
            <a:r>
              <a:rPr lang="ar-JO" dirty="0" smtClean="0">
                <a:solidFill>
                  <a:schemeClr val="accent2"/>
                </a:solidFill>
              </a:rPr>
              <a:t>وقت الفراغ</a:t>
            </a:r>
          </a:p>
          <a:p>
            <a:r>
              <a:rPr lang="ar-JO" dirty="0" smtClean="0">
                <a:solidFill>
                  <a:schemeClr val="tx1"/>
                </a:solidFill>
              </a:rPr>
              <a:t>يقترن الطلب السياحي بأوقات الفراغ والاجازة،فادا زاد وقت الفراغ زاد الطلب على السياحة.</a:t>
            </a:r>
            <a:endParaRPr lang="en-US" dirty="0">
              <a:solidFill>
                <a:schemeClr val="tx1"/>
              </a:solidFill>
            </a:endParaRPr>
          </a:p>
        </p:txBody>
      </p:sp>
    </p:spTree>
    <p:extLst>
      <p:ext uri="{BB962C8B-B14F-4D97-AF65-F5344CB8AC3E}">
        <p14:creationId xmlns:p14="http://schemas.microsoft.com/office/powerpoint/2010/main" val="1564953395"/>
      </p:ext>
    </p:extLst>
  </p:cSld>
  <p:clrMapOvr>
    <a:masterClrMapping/>
  </p:clrMapOvr>
  <mc:AlternateContent xmlns:mc="http://schemas.openxmlformats.org/markup-compatibility/2006" xmlns:p14="http://schemas.microsoft.com/office/powerpoint/2010/main">
    <mc:Choice Requires="p14">
      <p:transition spd="slow" p14:dur="2000">
        <p14:ferris dir="l"/>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524000"/>
            <a:ext cx="8146256" cy="2707480"/>
          </a:xfrm>
        </p:spPr>
        <p:txBody>
          <a:bodyPr/>
          <a:lstStyle/>
          <a:p>
            <a:r>
              <a:rPr lang="ar-JO" dirty="0" smtClean="0">
                <a:solidFill>
                  <a:schemeClr val="tx1"/>
                </a:solidFill>
              </a:rPr>
              <a:t>5-</a:t>
            </a:r>
            <a:r>
              <a:rPr lang="ar-JO" dirty="0" smtClean="0">
                <a:solidFill>
                  <a:schemeClr val="accent2"/>
                </a:solidFill>
              </a:rPr>
              <a:t>التسويق السياحي</a:t>
            </a:r>
          </a:p>
          <a:p>
            <a:r>
              <a:rPr lang="ar-JO" dirty="0" smtClean="0"/>
              <a:t>عملية ادارية تقوم من خلالها المشاريع السياحية بتحديد كل أنشطتها الفعلية والمتوقعة،بغرض التحفيز والتأثير،وتحقيق رغبات السياح،عن طريق الدعاية والاعلان والعلاقات العامة.</a:t>
            </a:r>
            <a:endParaRPr lang="en-US" dirty="0"/>
          </a:p>
        </p:txBody>
      </p:sp>
    </p:spTree>
    <p:extLst>
      <p:ext uri="{BB962C8B-B14F-4D97-AF65-F5344CB8AC3E}">
        <p14:creationId xmlns:p14="http://schemas.microsoft.com/office/powerpoint/2010/main" val="56627977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64363834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166784"/>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062912" cy="1470025"/>
          </a:xfrm>
        </p:spPr>
        <p:txBody>
          <a:bodyPr>
            <a:normAutofit/>
          </a:bodyPr>
          <a:lstStyle/>
          <a:p>
            <a:r>
              <a:rPr lang="ar-JO" sz="3200" dirty="0" smtClean="0">
                <a:solidFill>
                  <a:schemeClr val="accent2"/>
                </a:solidFill>
              </a:rPr>
              <a:t>عوامل الجدب السياحي:1.العوامل الطبيعية</a:t>
            </a:r>
            <a:endParaRPr lang="en-US" sz="3200" dirty="0">
              <a:solidFill>
                <a:schemeClr val="accent2"/>
              </a:solidFill>
            </a:endParaRPr>
          </a:p>
        </p:txBody>
      </p:sp>
      <p:sp>
        <p:nvSpPr>
          <p:cNvPr id="3" name="Subtitle 2"/>
          <p:cNvSpPr>
            <a:spLocks noGrp="1"/>
          </p:cNvSpPr>
          <p:nvPr>
            <p:ph type="subTitle" idx="1"/>
          </p:nvPr>
        </p:nvSpPr>
        <p:spPr>
          <a:xfrm>
            <a:off x="381000" y="2057400"/>
            <a:ext cx="8298656" cy="4572000"/>
          </a:xfrm>
          <a:solidFill>
            <a:schemeClr val="bg2"/>
          </a:solidFill>
          <a:ln>
            <a:noFill/>
          </a:ln>
        </p:spPr>
        <p:txBody>
          <a:bodyPr/>
          <a:lstStyle/>
          <a:p>
            <a:pPr algn="r"/>
            <a:r>
              <a:rPr lang="ar-JO" dirty="0" smtClean="0">
                <a:solidFill>
                  <a:schemeClr val="tx1">
                    <a:lumMod val="95000"/>
                  </a:schemeClr>
                </a:solidFill>
              </a:rPr>
              <a:t>أ.</a:t>
            </a:r>
            <a:r>
              <a:rPr lang="ar-JO" dirty="0" smtClean="0">
                <a:solidFill>
                  <a:schemeClr val="accent2"/>
                </a:solidFill>
              </a:rPr>
              <a:t>أشكال سطح الأرض:</a:t>
            </a:r>
            <a:r>
              <a:rPr lang="ar-JO" dirty="0" smtClean="0">
                <a:solidFill>
                  <a:schemeClr val="tx1"/>
                </a:solidFill>
              </a:rPr>
              <a:t>تعد</a:t>
            </a:r>
            <a:r>
              <a:rPr lang="ar-JO" dirty="0" smtClean="0">
                <a:solidFill>
                  <a:schemeClr val="accent2"/>
                </a:solidFill>
              </a:rPr>
              <a:t> </a:t>
            </a:r>
            <a:r>
              <a:rPr lang="ar-JO" dirty="0" smtClean="0">
                <a:solidFill>
                  <a:schemeClr val="tx1">
                    <a:lumMod val="95000"/>
                  </a:schemeClr>
                </a:solidFill>
              </a:rPr>
              <a:t>الجبال بيئة جادبة للسياح أكثر من غيرها،فجبال الألب تعد مركزا لسياحة التزلج على الثلوج في أوروبا ومحليا تعد جبال عجلون والسلط مصايف يرتادها السياح والمتنزهون صيفا،في حين تعد مناطق الأغوار مناطق جدب سياحي شتاء.</a:t>
            </a:r>
            <a:endParaRPr lang="en-US" dirty="0">
              <a:solidFill>
                <a:schemeClr val="tx1">
                  <a:lumMod val="95000"/>
                </a:schemeClr>
              </a:solidFill>
            </a:endParaRPr>
          </a:p>
        </p:txBody>
      </p:sp>
    </p:spTree>
    <p:extLst>
      <p:ext uri="{BB962C8B-B14F-4D97-AF65-F5344CB8AC3E}">
        <p14:creationId xmlns:p14="http://schemas.microsoft.com/office/powerpoint/2010/main" val="1212272968"/>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893" y="-76200"/>
            <a:ext cx="10022893" cy="823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48731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4" name="chimes.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4724400"/>
          </a:xfrm>
        </p:spPr>
        <p:txBody>
          <a:bodyPr>
            <a:normAutofit/>
          </a:bodyPr>
          <a:lstStyle/>
          <a:p>
            <a:pPr algn="r" rtl="1"/>
            <a:r>
              <a:rPr lang="ar-JO" sz="3600" dirty="0" smtClean="0">
                <a:solidFill>
                  <a:schemeClr val="tx1">
                    <a:lumMod val="95000"/>
                  </a:schemeClr>
                </a:solidFill>
              </a:rPr>
              <a:t>ب.</a:t>
            </a:r>
            <a:r>
              <a:rPr lang="ar-JO" sz="3600" dirty="0" smtClean="0">
                <a:solidFill>
                  <a:schemeClr val="accent2"/>
                </a:solidFill>
              </a:rPr>
              <a:t>المناخ:</a:t>
            </a:r>
            <a:r>
              <a:rPr lang="ar-JO" sz="3600" dirty="0" smtClean="0">
                <a:solidFill>
                  <a:schemeClr val="tx1">
                    <a:lumMod val="95000"/>
                  </a:schemeClr>
                </a:solidFill>
              </a:rPr>
              <a:t>يؤثر المناخ في حركة السياحة وحجمها،حسب نوع المناخ السائد في المنطقة،فبعض المناخات المعتدلة تعد مناطق جدب سياحي،كمناخ البحر المتوسط،ومناخ غرب أوروبا.أما المناخات المتطرفة(شديدة البرودة،أو الحرارة،أو الأمطار الغزيرة والثلوج)فقد تعيق الى_حد كبير_النشاط السياحي فيها.</a:t>
            </a:r>
            <a:endParaRPr lang="en-US" sz="3600" dirty="0">
              <a:solidFill>
                <a:schemeClr val="tx1">
                  <a:lumMod val="95000"/>
                </a:schemeClr>
              </a:solidFill>
            </a:endParaRPr>
          </a:p>
        </p:txBody>
      </p:sp>
    </p:spTree>
    <p:extLst>
      <p:ext uri="{BB962C8B-B14F-4D97-AF65-F5344CB8AC3E}">
        <p14:creationId xmlns:p14="http://schemas.microsoft.com/office/powerpoint/2010/main" val="862074479"/>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534400" cy="3618706"/>
          </a:xfrm>
        </p:spPr>
        <p:txBody>
          <a:bodyPr>
            <a:normAutofit fontScale="90000"/>
          </a:bodyPr>
          <a:lstStyle/>
          <a:p>
            <a:pPr algn="r" rtl="1"/>
            <a:r>
              <a:rPr lang="ar-JO" dirty="0" smtClean="0">
                <a:solidFill>
                  <a:schemeClr val="tx1"/>
                </a:solidFill>
              </a:rPr>
              <a:t>ج.</a:t>
            </a:r>
            <a:r>
              <a:rPr lang="ar-JO" sz="3600" dirty="0" smtClean="0">
                <a:solidFill>
                  <a:schemeClr val="accent2"/>
                </a:solidFill>
              </a:rPr>
              <a:t>شواطىء البحار والجزر والشلالات:</a:t>
            </a:r>
            <a:r>
              <a:rPr lang="ar-JO" sz="3600" dirty="0" smtClean="0">
                <a:solidFill>
                  <a:schemeClr val="tx1">
                    <a:lumMod val="95000"/>
                  </a:schemeClr>
                </a:solidFill>
              </a:rPr>
              <a:t>تسمح</a:t>
            </a:r>
            <a:r>
              <a:rPr lang="ar-JO" sz="3600" dirty="0" smtClean="0">
                <a:solidFill>
                  <a:schemeClr val="accent2"/>
                </a:solidFill>
              </a:rPr>
              <a:t> </a:t>
            </a:r>
            <a:r>
              <a:rPr lang="ar-JO" sz="3600" dirty="0" smtClean="0">
                <a:solidFill>
                  <a:schemeClr val="tx1">
                    <a:lumMod val="95000"/>
                  </a:schemeClr>
                </a:solidFill>
              </a:rPr>
              <a:t>مناطق الشواطىء بممارسة كثير من الأنشطة الرياضية،مثل:السباحة،والغطس،والتجديف،</a:t>
            </a:r>
            <a:br>
              <a:rPr lang="ar-JO" sz="3600" dirty="0" smtClean="0">
                <a:solidFill>
                  <a:schemeClr val="tx1">
                    <a:lumMod val="95000"/>
                  </a:schemeClr>
                </a:solidFill>
              </a:rPr>
            </a:br>
            <a:r>
              <a:rPr lang="ar-JO" sz="3600" dirty="0" smtClean="0">
                <a:solidFill>
                  <a:schemeClr val="tx1">
                    <a:lumMod val="95000"/>
                  </a:schemeClr>
                </a:solidFill>
              </a:rPr>
              <a:t>والتزلج على الماء،فضلا عن الاستمتاع بأشعة الشمس.كما أن مناطق الأنهار والشلالات تجدب السياح اليها للاستمتاع بمناظرها الطبيعية،واقامة المتنزهات والنوادي الثقافية والرياضية على ضفافها كما في شلالات نياجارا على الحدود الأمريكية الكندية.</a:t>
            </a:r>
            <a:endParaRPr lang="en-US" sz="3600" dirty="0">
              <a:solidFill>
                <a:schemeClr val="tx1">
                  <a:lumMod val="95000"/>
                </a:schemeClr>
              </a:solidFill>
            </a:endParaRPr>
          </a:p>
        </p:txBody>
      </p:sp>
    </p:spTree>
    <p:extLst>
      <p:ext uri="{BB962C8B-B14F-4D97-AF65-F5344CB8AC3E}">
        <p14:creationId xmlns:p14="http://schemas.microsoft.com/office/powerpoint/2010/main" val="2805396847"/>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28349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6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835007"/>
      </p:ext>
    </p:extLst>
  </p:cSld>
  <p:clrMapOvr>
    <a:masterClrMapping/>
  </p:clrMapOvr>
  <p:transition spd="slow">
    <p:wheel spokes="1"/>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461</TotalTime>
  <Words>620</Words>
  <Application>Microsoft Office PowerPoint</Application>
  <PresentationFormat>On-screen Show (4:3)</PresentationFormat>
  <Paragraphs>50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Verve</vt:lpstr>
      <vt:lpstr>الاسم:جهاد الجنابي</vt:lpstr>
      <vt:lpstr>مقومات السياحة</vt:lpstr>
      <vt:lpstr>PowerPoint Presentation</vt:lpstr>
      <vt:lpstr>عوامل الجدب السياحي:1.العوامل الطبيعية</vt:lpstr>
      <vt:lpstr>PowerPoint Presentation</vt:lpstr>
      <vt:lpstr>ب.المناخ:يؤثر المناخ في حركة السياحة وحجمها،حسب نوع المناخ السائد في المنطقة،فبعض المناخات المعتدلة تعد مناطق جدب سياحي،كمناخ البحر المتوسط،ومناخ غرب أوروبا.أما المناخات المتطرفة(شديدة البرودة،أو الحرارة،أو الأمطار الغزيرة والثلوج)فقد تعيق الى_حد كبير_النشاط السياحي فيها.</vt:lpstr>
      <vt:lpstr>ج.شواطىء البحار والجزر والشلالات:تسمح مناطق الشواطىء بممارسة كثير من الأنشطة الرياضية،مثل:السباحة،والغطس،والتجديف، والتزلج على الماء،فضلا عن الاستمتاع بأشعة الشمس.كما أن مناطق الأنهار والشلالات تجدب السياح اليها للاستمتاع بمناظرها الطبيعية،واقامة المتنزهات والنوادي الثقافية والرياضية على ضفافها كما في شلالات نياجارا على الحدود الأمريكية الكندية.</vt:lpstr>
      <vt:lpstr>PowerPoint Presentation</vt:lpstr>
      <vt:lpstr>PowerPoint Presentation</vt:lpstr>
      <vt:lpstr>PowerPoint Presentation</vt:lpstr>
      <vt:lpstr>د.النبات الطبيعي والحيوانات البرية:يعد أحد الأسس السياحية في العديد من أقاليم العالم،لما يتمتع به من ملامح طبيعية دات قيمة جمالية،تجعل من البيئة عامل جدب ومتنفسا للسياح بالابتعاد عن التلوث،ولو لفترة قصيرة،ويترافق مع هدا الغطاء وجود بعض الحيوانات البرية والطيور،التي تجوب مناطق واسعة من السهول والبيئات البرية البعيدة عن الانسان،كما في نطاق شبه الغابات الاستوائية في مناطق جنوب شرق آسيا ووسط افريقيا وأمريكا الجنوبية.</vt:lpstr>
      <vt:lpstr>2.العوامل البشرية</vt:lpstr>
      <vt:lpstr>PowerPoint Presentation</vt:lpstr>
      <vt:lpstr>ب.المتاحف:توجد العديد من المتاحف في كثير من دول العالم التي تعكس الجانب الحضاري والثقافي لتلك الدولة، كما توجد متاحف دات شهرة عالمية يقبل عليها السياح من جميع أنحاء العالم،كمتحف التاريخ الطبيعي في نيويورك،ومتحف اللوفر في باريس.</vt:lpstr>
      <vt:lpstr>PowerPoint Presentation</vt:lpstr>
      <vt:lpstr>ج-توفر الخدمات:ان توفر الفنادق والمنتجعات السياحية،ونظام المبيت والاقامة،والأدلاء السياحيين،والمرشدين والمطاعم،أمور تسهم في تأمين وصول السياح الى وجهاتهم والاستمتاع باقامة سعيدة.</vt:lpstr>
      <vt:lpstr>د-البنية التحتية:أسهم التطور الهائل في وسائل المواصلات بأنواعها المختلفة في نمو حركة السياحة الداخلية والدولية على حد سواء،كما ساند هدا التطور وجود الاتصالات وتوفر المياه،وخدمات الصرف الصحي،وتوفر الفنادق،والمطاعم السياحية.</vt:lpstr>
      <vt:lpstr>ه-الأمن والأمان:يعد من أهم مقومات السياحة حاليا لما يشهده العالم من اضطرابات وحروب ونزاعات مسلحة في مناطق كثيرة منه،حيث يعد قطاع السياحة الأكثر حساسية وتأثرا بشكل مباشر وفوري بالوضع الأمني،حتى ان أمن واستقرار الدول المجاورة له يؤثر على سياحة البلد،اد لا سياحة بدون أمان.تزدهر السياحة في ظل توفر الأمن والاستقرار والشعور بالأمان من كل جوانبه،فالعلاقة بين السياحة والأمن علاقة طردية،أينما تكون السياحة مزدهرة يكون الأمن مستتبا،وأينما يفتقد الأمن والاستقرار،لا تكون هناك فرص لنجاح السياحة.ينعم الأردن بالاستقرار والأمان،فيجتدب السياح من جميع أنحاء العالم،بفعل النهج الحكيم للقيادة الهاشمية،وسيادة أواصر الأخوة والمحبة بين أبناء شعبه.</vt:lpstr>
      <vt:lpstr>الطلب السياحي</vt:lpstr>
      <vt:lpstr>هل تعلم</vt:lpstr>
      <vt:lpstr>العوامل المؤثرة في الطلب السياحي</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الاسم:جهاد الجنابي</dc:title>
  <dc:creator>Omar</dc:creator>
  <cp:lastModifiedBy>Omar</cp:lastModifiedBy>
  <cp:revision>38</cp:revision>
  <dcterms:created xsi:type="dcterms:W3CDTF">2017-04-01T13:11:18Z</dcterms:created>
  <dcterms:modified xsi:type="dcterms:W3CDTF">2017-04-30T17:38:32Z</dcterms:modified>
</cp:coreProperties>
</file>