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3399"/>
    <a:srgbClr val="D6009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22E1-EF1F-423B-94F7-A74CAE2D13E3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91D0-DC9D-4201-B47D-C6C9DE0CB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84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22E1-EF1F-423B-94F7-A74CAE2D13E3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91D0-DC9D-4201-B47D-C6C9DE0CB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549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22E1-EF1F-423B-94F7-A74CAE2D13E3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91D0-DC9D-4201-B47D-C6C9DE0CB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593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22E1-EF1F-423B-94F7-A74CAE2D13E3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91D0-DC9D-4201-B47D-C6C9DE0CB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59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22E1-EF1F-423B-94F7-A74CAE2D13E3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91D0-DC9D-4201-B47D-C6C9DE0CB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4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22E1-EF1F-423B-94F7-A74CAE2D13E3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91D0-DC9D-4201-B47D-C6C9DE0CB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0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22E1-EF1F-423B-94F7-A74CAE2D13E3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91D0-DC9D-4201-B47D-C6C9DE0CB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331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22E1-EF1F-423B-94F7-A74CAE2D13E3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91D0-DC9D-4201-B47D-C6C9DE0CB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2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22E1-EF1F-423B-94F7-A74CAE2D13E3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91D0-DC9D-4201-B47D-C6C9DE0CB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29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22E1-EF1F-423B-94F7-A74CAE2D13E3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91D0-DC9D-4201-B47D-C6C9DE0CB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11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22E1-EF1F-423B-94F7-A74CAE2D13E3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91D0-DC9D-4201-B47D-C6C9DE0CB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74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A22E1-EF1F-423B-94F7-A74CAE2D13E3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691D0-DC9D-4201-B47D-C6C9DE0CB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9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00200" y="381000"/>
            <a:ext cx="59436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79677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202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72531"/>
            <a:ext cx="92899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200" dirty="0" smtClean="0">
                <a:solidFill>
                  <a:srgbClr val="D60093"/>
                </a:solidFill>
              </a:rPr>
              <a:t>السؤال الثالث:اضبط أواخر الأسماء التي تحتها خط في الجمل الاتيه بالحركه المناسبه:</a:t>
            </a:r>
            <a:endParaRPr lang="en-GB" sz="3200" dirty="0">
              <a:solidFill>
                <a:srgbClr val="D6009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371600"/>
            <a:ext cx="8991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200" dirty="0" smtClean="0">
                <a:solidFill>
                  <a:srgbClr val="D60093"/>
                </a:solidFill>
              </a:rPr>
              <a:t>أ)النظافه من </a:t>
            </a:r>
            <a:r>
              <a:rPr lang="ar-JO" sz="3200" u="sng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الإيمانِ.</a:t>
            </a:r>
          </a:p>
          <a:p>
            <a:pPr algn="ctr"/>
            <a:endParaRPr lang="ar-JO" sz="3200" u="sng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JO" sz="3200" dirty="0" smtClean="0">
                <a:solidFill>
                  <a:srgbClr val="D60093"/>
                </a:solidFill>
              </a:rPr>
              <a:t>ب)ابتعد عن </a:t>
            </a:r>
            <a:r>
              <a:rPr lang="ar-JO" sz="3200" b="1" u="sng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رفيقِِ</a:t>
            </a:r>
            <a:r>
              <a:rPr lang="ar-JO" sz="3200" dirty="0" smtClean="0">
                <a:solidFill>
                  <a:srgbClr val="D60093"/>
                </a:solidFill>
              </a:rPr>
              <a:t> السوء.</a:t>
            </a:r>
          </a:p>
          <a:p>
            <a:pPr algn="ctr"/>
            <a:endParaRPr lang="ar-JO" sz="32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JO" sz="3200" dirty="0" smtClean="0">
                <a:solidFill>
                  <a:srgbClr val="D60093"/>
                </a:solidFill>
              </a:rPr>
              <a:t>ج)تتقدم الامم ب</a:t>
            </a:r>
            <a:r>
              <a:rPr lang="ar-JO" sz="3200" u="sng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العلمِ</a:t>
            </a:r>
            <a:r>
              <a:rPr lang="ar-JO" sz="3200" dirty="0" smtClean="0">
                <a:solidFill>
                  <a:srgbClr val="D60093"/>
                </a:solidFill>
              </a:rPr>
              <a:t>.</a:t>
            </a:r>
            <a:endParaRPr lang="en-GB" sz="3200" dirty="0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34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39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27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200" y="0"/>
            <a:ext cx="1143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7931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39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6096000"/>
            <a:ext cx="10668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74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29394">
            <a:off x="2225013" y="462829"/>
            <a:ext cx="4255737" cy="37959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20723668">
            <a:off x="3276600" y="4506562"/>
            <a:ext cx="347723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JO" sz="8800" dirty="0" smtClean="0">
                <a:solidFill>
                  <a:schemeClr val="accent5">
                    <a:lumMod val="50000"/>
                  </a:schemeClr>
                </a:solidFill>
              </a:rPr>
              <a:t>ا</a:t>
            </a:r>
            <a:r>
              <a:rPr lang="ar-JO" sz="8800" dirty="0" smtClean="0">
                <a:solidFill>
                  <a:schemeClr val="accent6"/>
                </a:solidFill>
              </a:rPr>
              <a:t>ل</a:t>
            </a:r>
            <a:r>
              <a:rPr lang="ar-JO" sz="8800" dirty="0" smtClean="0">
                <a:solidFill>
                  <a:srgbClr val="FF0000"/>
                </a:solidFill>
              </a:rPr>
              <a:t>ت</a:t>
            </a:r>
            <a:r>
              <a:rPr lang="ar-JO" sz="8800" dirty="0" smtClean="0">
                <a:solidFill>
                  <a:srgbClr val="00B0F0"/>
                </a:solidFill>
              </a:rPr>
              <a:t>د</a:t>
            </a:r>
            <a:r>
              <a:rPr lang="ar-JO" sz="8800" dirty="0" smtClean="0">
                <a:solidFill>
                  <a:srgbClr val="FFFF00"/>
                </a:solidFill>
              </a:rPr>
              <a:t>ر</a:t>
            </a:r>
            <a:r>
              <a:rPr lang="ar-JO" sz="8800" dirty="0" smtClean="0">
                <a:solidFill>
                  <a:srgbClr val="00B050"/>
                </a:solidFill>
              </a:rPr>
              <a:t>ي</a:t>
            </a:r>
            <a:r>
              <a:rPr lang="ar-JO" sz="8800" dirty="0" smtClean="0">
                <a:solidFill>
                  <a:srgbClr val="FF0066"/>
                </a:solidFill>
              </a:rPr>
              <a:t>ب</a:t>
            </a:r>
            <a:r>
              <a:rPr lang="ar-JO" sz="8800" dirty="0" smtClean="0">
                <a:solidFill>
                  <a:srgbClr val="002060"/>
                </a:solidFill>
              </a:rPr>
              <a:t>ا</a:t>
            </a:r>
            <a:r>
              <a:rPr lang="ar-JO" sz="8800" dirty="0" smtClean="0">
                <a:solidFill>
                  <a:schemeClr val="accent2">
                    <a:lumMod val="75000"/>
                  </a:schemeClr>
                </a:solidFill>
              </a:rPr>
              <a:t>ت</a:t>
            </a:r>
            <a:endParaRPr lang="en-GB" sz="8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9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pPr algn="r"/>
            <a:endParaRPr lang="en-GB" sz="3200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r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r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r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4" y="3123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239" y="70991"/>
            <a:ext cx="90840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JO" sz="3200" dirty="0">
                <a:solidFill>
                  <a:srgbClr val="FF0066"/>
                </a:solidFill>
              </a:rPr>
              <a:t>السؤال الاول:عين حروف الجر و الاسماء المجروره في الجمل الاتيه: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304800" y="1690515"/>
            <a:ext cx="886293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JO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أ:</a:t>
            </a:r>
            <a:r>
              <a:rPr lang="ar-JO" sz="3200" dirty="0">
                <a:solidFill>
                  <a:srgbClr val="FF0066"/>
                </a:solidFill>
              </a:rPr>
              <a:t>يسأل الطالب المعلم </a:t>
            </a:r>
            <a:r>
              <a:rPr lang="ar-JO" sz="3200" b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عن</a:t>
            </a:r>
            <a:r>
              <a:rPr lang="ar-JO" sz="3200" dirty="0">
                <a:solidFill>
                  <a:srgbClr val="FF0066"/>
                </a:solidFill>
              </a:rPr>
              <a:t> الدرس. </a:t>
            </a:r>
          </a:p>
          <a:p>
            <a:pPr algn="r"/>
            <a:endParaRPr lang="ar-JO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endParaRPr lang="ar-JO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ar-JO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ب:</a:t>
            </a:r>
            <a:r>
              <a:rPr lang="ar-JO" sz="3200" dirty="0">
                <a:solidFill>
                  <a:srgbClr val="FF0066"/>
                </a:solidFill>
              </a:rPr>
              <a:t>أعادت مريم الكتاب</a:t>
            </a:r>
            <a:r>
              <a:rPr lang="ar-JO" sz="3200" b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الى </a:t>
            </a:r>
            <a:r>
              <a:rPr lang="ar-JO" sz="3200" dirty="0">
                <a:solidFill>
                  <a:srgbClr val="FF0066"/>
                </a:solidFill>
              </a:rPr>
              <a:t>المكتبه.</a:t>
            </a:r>
            <a:endParaRPr lang="ar-JO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endParaRPr lang="ar-JO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endParaRPr lang="ar-JO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ar-JO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ج:</a:t>
            </a:r>
            <a:r>
              <a:rPr lang="ar-JO" sz="3200" dirty="0">
                <a:solidFill>
                  <a:srgbClr val="FF0066"/>
                </a:solidFill>
              </a:rPr>
              <a:t>الماء نعمه </a:t>
            </a:r>
            <a:r>
              <a:rPr lang="ar-JO" sz="3200" b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</a:t>
            </a:r>
            <a:r>
              <a:rPr lang="ar-JO" sz="3200" dirty="0">
                <a:solidFill>
                  <a:srgbClr val="FF0066"/>
                </a:solidFill>
              </a:rPr>
              <a:t>الله. </a:t>
            </a:r>
            <a:endParaRPr lang="ar-JO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69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609600" y="109610"/>
            <a:ext cx="82413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JO" sz="3200" dirty="0" smtClean="0">
                <a:solidFill>
                  <a:srgbClr val="00B050"/>
                </a:solidFill>
              </a:rPr>
              <a:t>السؤال الثاني: استخدم حروف الجر الاتيه في جمل من انشائك:</a:t>
            </a:r>
          </a:p>
          <a:p>
            <a:pPr algn="ctr"/>
            <a:r>
              <a:rPr lang="ar-JO" sz="3200" dirty="0" smtClean="0">
                <a:solidFill>
                  <a:srgbClr val="00B050"/>
                </a:solidFill>
              </a:rPr>
              <a:t>على،الباء،الام</a:t>
            </a:r>
          </a:p>
          <a:p>
            <a:pPr algn="r"/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679270"/>
            <a:ext cx="81095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200" dirty="0" smtClean="0">
                <a:solidFill>
                  <a:srgbClr val="FF6699"/>
                </a:solidFill>
              </a:rPr>
              <a:t>مشيت </a:t>
            </a:r>
            <a:r>
              <a:rPr lang="ar-JO" sz="32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على </a:t>
            </a:r>
            <a:r>
              <a:rPr lang="ar-JO" sz="3200" dirty="0" smtClean="0">
                <a:solidFill>
                  <a:srgbClr val="FF6699"/>
                </a:solidFill>
              </a:rPr>
              <a:t>الرصيف.</a:t>
            </a:r>
          </a:p>
          <a:p>
            <a:pPr algn="r"/>
            <a:endParaRPr lang="ar-JO" sz="3200" dirty="0">
              <a:solidFill>
                <a:srgbClr val="FF6699"/>
              </a:solidFill>
            </a:endParaRPr>
          </a:p>
          <a:p>
            <a:pPr algn="r"/>
            <a:r>
              <a:rPr lang="ar-JO" sz="3200" dirty="0" smtClean="0">
                <a:solidFill>
                  <a:srgbClr val="FF6699"/>
                </a:solidFill>
              </a:rPr>
              <a:t>كان الكتاب </a:t>
            </a:r>
            <a:r>
              <a:rPr lang="ar-JO" sz="3200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</a:t>
            </a:r>
            <a:r>
              <a:rPr lang="ar-JO" sz="3200" dirty="0" smtClean="0">
                <a:solidFill>
                  <a:srgbClr val="FF6699"/>
                </a:solidFill>
              </a:rPr>
              <a:t>الحقيبة.</a:t>
            </a:r>
          </a:p>
          <a:p>
            <a:pPr algn="r"/>
            <a:endParaRPr lang="ar-JO" sz="3200" dirty="0">
              <a:solidFill>
                <a:srgbClr val="FF6699"/>
              </a:solidFill>
            </a:endParaRPr>
          </a:p>
          <a:p>
            <a:pPr algn="r"/>
            <a:r>
              <a:rPr lang="ar-JO" sz="3200" dirty="0" smtClean="0">
                <a:solidFill>
                  <a:srgbClr val="FF6699"/>
                </a:solidFill>
              </a:rPr>
              <a:t>ذهبت </a:t>
            </a:r>
            <a:r>
              <a:rPr lang="ar-JO" sz="32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</a:t>
            </a:r>
            <a:r>
              <a:rPr lang="ar-JO" sz="3200" dirty="0" smtClean="0">
                <a:solidFill>
                  <a:srgbClr val="FF6699"/>
                </a:solidFill>
              </a:rPr>
              <a:t>لمدرسة.</a:t>
            </a:r>
            <a:endParaRPr lang="en-GB" sz="3200" dirty="0">
              <a:solidFill>
                <a:srgbClr val="FF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16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79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YUI</dc:creator>
  <cp:lastModifiedBy>Ghada_Pc</cp:lastModifiedBy>
  <cp:revision>15</cp:revision>
  <dcterms:created xsi:type="dcterms:W3CDTF">2016-03-02T15:08:22Z</dcterms:created>
  <dcterms:modified xsi:type="dcterms:W3CDTF">2016-04-06T12:53:25Z</dcterms:modified>
</cp:coreProperties>
</file>