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Rg st="1" end="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08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D1BC2-63AD-468D-BAD0-E2C2B01F73DE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4C7B6-C293-46AB-8B1E-3077F8DE0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4C7B6-C293-46AB-8B1E-3077F8DE09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976D82-152B-4464-9050-EBB306B78D7C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60C3F6-EE93-4672-81FC-B7C832618F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حديث نبوي شريف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5400" b="1" dirty="0" smtClean="0"/>
              <a:t>كلمتان حبيبتان الى الرحمن</a:t>
            </a:r>
            <a:endParaRPr lang="en-US" sz="5400" b="1" dirty="0"/>
          </a:p>
        </p:txBody>
      </p:sp>
    </p:spTree>
  </p:cSld>
  <p:clrMapOvr>
    <a:masterClrMapping/>
  </p:clrMapOvr>
  <p:transition spd="med" advTm="2871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5400" dirty="0" smtClean="0"/>
              <a:t>عن أبي هريرة رضي الله عنه قال: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1"/>
            <a:ext cx="8229600" cy="4525963"/>
          </a:xfrm>
        </p:spPr>
        <p:txBody>
          <a:bodyPr>
            <a:normAutofit/>
          </a:bodyPr>
          <a:lstStyle/>
          <a:p>
            <a:pPr algn="r"/>
            <a:r>
              <a:rPr lang="ar-JO" sz="4800" dirty="0" smtClean="0"/>
              <a:t>قال رسول الله صلى الله عليه وسلم: </a:t>
            </a:r>
          </a:p>
          <a:p>
            <a:endParaRPr lang="ar-JO" sz="4800" dirty="0"/>
          </a:p>
          <a:p>
            <a:pPr algn="r">
              <a:buNone/>
            </a:pPr>
            <a:r>
              <a:rPr lang="ar-JO" sz="4400" dirty="0" smtClean="0"/>
              <a:t>( كلمتان حبيبتان الى الرحمن , </a:t>
            </a:r>
            <a:endParaRPr lang="en-US" sz="4400" dirty="0" smtClean="0"/>
          </a:p>
          <a:p>
            <a:pPr algn="r"/>
            <a:r>
              <a:rPr lang="ar-JO" sz="4400" dirty="0" smtClean="0"/>
              <a:t>خفيفتان على اللسان , ثقيلتان في الميزان , سبحان الله و بحمده , سبحان الله العظيم ).</a:t>
            </a:r>
            <a:endParaRPr lang="en-US" sz="4400" dirty="0"/>
          </a:p>
        </p:txBody>
      </p:sp>
    </p:spTree>
  </p:cSld>
  <p:clrMapOvr>
    <a:masterClrMapping/>
  </p:clrMapOvr>
  <p:transition spd="med" advClick="0" advTm="8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5400" dirty="0" smtClean="0"/>
              <a:t>أتعلم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   	</a:t>
            </a:r>
            <a:r>
              <a:rPr lang="ar-JO" dirty="0" smtClean="0"/>
              <a:t>						</a:t>
            </a:r>
            <a:r>
              <a:rPr lang="ar-JO" sz="3600" dirty="0" smtClean="0"/>
              <a:t>	 أجرهما  عظيم عند الله تعالى 	 ثقيلتان في الميزان     :</a:t>
            </a:r>
          </a:p>
          <a:p>
            <a:pPr algn="r">
              <a:buNone/>
            </a:pPr>
            <a:r>
              <a:rPr lang="ar-JO" sz="3600" dirty="0" smtClean="0"/>
              <a:t>سبحان الله              : تنزيه الله من كل عيب ونقص.</a:t>
            </a:r>
            <a:endParaRPr lang="ar-JO" sz="3600" dirty="0"/>
          </a:p>
          <a:p>
            <a:pPr algn="r">
              <a:buNone/>
            </a:pPr>
            <a:r>
              <a:rPr lang="ar-JO" sz="3600" dirty="0" smtClean="0"/>
              <a:t>.</a:t>
            </a:r>
            <a:r>
              <a:rPr lang="ar-JO" sz="3600" dirty="0"/>
              <a:t>	</a:t>
            </a:r>
            <a:r>
              <a:rPr lang="ar-JO" sz="3600" dirty="0" smtClean="0"/>
              <a:t>نطقهما سهل</a:t>
            </a:r>
            <a:r>
              <a:rPr lang="en-US" sz="3600" dirty="0" smtClean="0"/>
              <a:t>:	</a:t>
            </a:r>
            <a:r>
              <a:rPr lang="ar-JO" sz="3600" dirty="0" smtClean="0"/>
              <a:t>خفيفتان على اللسان</a:t>
            </a:r>
            <a:endParaRPr lang="en-US" sz="3600" dirty="0"/>
          </a:p>
        </p:txBody>
      </p:sp>
    </p:spTree>
  </p:cSld>
  <p:clrMapOvr>
    <a:masterClrMapping/>
  </p:clrMapOvr>
  <p:transition advTm="11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dirty="0" smtClean="0"/>
              <a:t> أفهم معنى الحديث الشريف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4200" dirty="0" smtClean="0"/>
              <a:t>حثنا الاسلام على كثرة ذكر الله تعالى لما له من فضل عظيم عند الله سبحانه و تعالى.</a:t>
            </a:r>
          </a:p>
          <a:p>
            <a:pPr algn="r" rtl="1"/>
            <a:r>
              <a:rPr lang="ar-JO" sz="4200" dirty="0" smtClean="0"/>
              <a:t>قال تعالى : </a:t>
            </a:r>
          </a:p>
          <a:p>
            <a:pPr algn="r" rtl="1">
              <a:buNone/>
            </a:pPr>
            <a:r>
              <a:rPr lang="ar-JO" sz="4200" dirty="0" smtClean="0"/>
              <a:t>(و الذاكرين الله كثيرا والذاكرات أعد لهم مغفرة واجرا عظيما)</a:t>
            </a:r>
          </a:p>
        </p:txBody>
      </p:sp>
    </p:spTree>
  </p:cSld>
  <p:clrMapOvr>
    <a:masterClrMapping/>
  </p:clrMapOvr>
  <p:transition advTm="11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ثمرات ذكر الله تعالى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03437"/>
            <a:ext cx="8229600" cy="4525963"/>
          </a:xfrm>
        </p:spPr>
        <p:txBody>
          <a:bodyPr/>
          <a:lstStyle/>
          <a:p>
            <a:pPr algn="r" rtl="1"/>
            <a:r>
              <a:rPr lang="ar-JO" sz="4400" dirty="0" smtClean="0"/>
              <a:t>1- الفوز بمغفرة الله تعالى</a:t>
            </a:r>
          </a:p>
          <a:p>
            <a:pPr algn="r" rtl="1"/>
            <a:r>
              <a:rPr lang="ar-JO" sz="4400" dirty="0" smtClean="0"/>
              <a:t>2- راحة القلب , و الشعور بالطمانينة</a:t>
            </a:r>
          </a:p>
          <a:p>
            <a:pPr algn="r" rtl="1"/>
            <a:r>
              <a:rPr lang="ar-JO" sz="4400" dirty="0" smtClean="0"/>
              <a:t>3- الابتعاد عن الغيبة و النميمة .</a:t>
            </a:r>
          </a:p>
          <a:p>
            <a:pPr algn="r" rtl="1"/>
            <a:r>
              <a:rPr lang="ar-JO" sz="4400" dirty="0" smtClean="0"/>
              <a:t>4- تفريج الهم وتيسير الامور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80288"/>
          </a:xfrm>
        </p:spPr>
        <p:txBody>
          <a:bodyPr>
            <a:normAutofit fontScale="90000"/>
          </a:bodyPr>
          <a:lstStyle/>
          <a:p>
            <a:pPr algn="ctr"/>
            <a:r>
              <a:rPr lang="ar-JO" sz="5400" dirty="0" smtClean="0"/>
              <a:t/>
            </a:r>
            <a:br>
              <a:rPr lang="ar-JO" sz="5400" dirty="0" smtClean="0"/>
            </a:br>
            <a:r>
              <a:rPr lang="ar-JO" sz="5400" dirty="0" smtClean="0"/>
              <a:t/>
            </a:r>
            <a:br>
              <a:rPr lang="ar-JO" sz="5400" dirty="0" smtClean="0"/>
            </a:br>
            <a:r>
              <a:rPr lang="ar-JO" sz="5400" dirty="0" smtClean="0"/>
              <a:t/>
            </a:r>
            <a:br>
              <a:rPr lang="ar-JO" sz="5400" dirty="0" smtClean="0"/>
            </a:br>
            <a:r>
              <a:rPr lang="ar-JO" sz="5400" dirty="0" smtClean="0"/>
              <a:t/>
            </a:r>
            <a:br>
              <a:rPr lang="ar-JO" sz="5400" dirty="0" smtClean="0"/>
            </a:br>
            <a:r>
              <a:rPr lang="ar-JO" sz="5400" dirty="0" smtClean="0"/>
              <a:t/>
            </a:r>
            <a:br>
              <a:rPr lang="ar-JO" sz="5400" dirty="0" smtClean="0"/>
            </a:br>
            <a:r>
              <a:rPr lang="ar-JO" sz="4900" b="1" dirty="0" smtClean="0"/>
              <a:t>تمت بحمد الله</a:t>
            </a:r>
            <a:endParaRPr lang="en-US" sz="4900" b="1" dirty="0"/>
          </a:p>
        </p:txBody>
      </p:sp>
      <p:sp>
        <p:nvSpPr>
          <p:cNvPr id="5" name="5-Point Star 4"/>
          <p:cNvSpPr/>
          <p:nvPr/>
        </p:nvSpPr>
        <p:spPr>
          <a:xfrm>
            <a:off x="2895600" y="50292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115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حديث نبوي شريف</vt:lpstr>
      <vt:lpstr>عن أبي هريرة رضي الله عنه قال:</vt:lpstr>
      <vt:lpstr>أتعلم</vt:lpstr>
      <vt:lpstr> أفهم معنى الحديث الشريف</vt:lpstr>
      <vt:lpstr>ثمرات ذكر الله تعالى</vt:lpstr>
      <vt:lpstr>     تمت بحمد الله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حديث نبوي شريف</dc:title>
  <dc:creator>OWNER</dc:creator>
  <cp:lastModifiedBy>Heba Ababneh</cp:lastModifiedBy>
  <cp:revision>43</cp:revision>
  <dcterms:created xsi:type="dcterms:W3CDTF">2016-03-16T16:53:32Z</dcterms:created>
  <dcterms:modified xsi:type="dcterms:W3CDTF">2016-03-27T17:26:02Z</dcterms:modified>
</cp:coreProperties>
</file>