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F5E62-BCE9-423C-96F6-2020AB3331BD}" type="datetimeFigureOut">
              <a:rPr lang="ar-JO" smtClean="0"/>
              <a:t>18/06/1438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7658-7E19-4815-9F58-AFA9A97B3D3D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حديث المفلس</a:t>
            </a:r>
            <a:endParaRPr lang="ar-J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00B050"/>
            </a:gs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الحديث النبوي الشريف </a:t>
            </a:r>
            <a:endParaRPr lang="ar-JO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34537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المعاني</a:t>
            </a:r>
            <a:endParaRPr lang="ar-JO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7929586" cy="298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بعض اسئلة الدرس</a:t>
            </a:r>
            <a:endParaRPr lang="ar-JO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857364"/>
            <a:ext cx="7709311" cy="1281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3"/>
          <a:srcRect l="5660"/>
          <a:stretch>
            <a:fillRect/>
          </a:stretch>
        </p:blipFill>
        <p:spPr>
          <a:xfrm>
            <a:off x="500034" y="2428868"/>
            <a:ext cx="3571900" cy="593915"/>
          </a:xfrm>
          <a:prstGeom prst="rect">
            <a:avLst/>
          </a:prstGeom>
        </p:spPr>
      </p:pic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357562"/>
            <a:ext cx="8063517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08" y="4929198"/>
            <a:ext cx="4829432" cy="1612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بعض اسئلة الدرس</a:t>
            </a:r>
            <a:endParaRPr lang="ar-JO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7090399" cy="3233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3"/>
          <a:srcRect r="9047"/>
          <a:stretch>
            <a:fillRect/>
          </a:stretch>
        </p:blipFill>
        <p:spPr>
          <a:xfrm>
            <a:off x="2285984" y="4000504"/>
            <a:ext cx="4682432" cy="1095898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اختبر معلوماتي</a:t>
            </a:r>
            <a:endParaRPr lang="ar-JO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rcRect t="2285"/>
          <a:stretch>
            <a:fillRect/>
          </a:stretch>
        </p:blipFill>
        <p:spPr>
          <a:xfrm>
            <a:off x="0" y="1214422"/>
            <a:ext cx="9161299" cy="5214974"/>
          </a:xfrm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1678"/>
            <a:ext cx="8477295" cy="357190"/>
          </a:xfrm>
          <a:prstGeom prst="rect">
            <a:avLst/>
          </a:prstGeom>
        </p:spPr>
      </p:pic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4"/>
          <a:srcRect l="20247" r="45045" b="7544"/>
          <a:stretch>
            <a:fillRect/>
          </a:stretch>
        </p:blipFill>
        <p:spPr>
          <a:xfrm>
            <a:off x="5786446" y="4286256"/>
            <a:ext cx="2143140" cy="428628"/>
          </a:xfrm>
          <a:prstGeom prst="rect">
            <a:avLst/>
          </a:prstGeom>
        </p:spPr>
      </p:pic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786322"/>
            <a:ext cx="2219465" cy="339714"/>
          </a:xfrm>
          <a:prstGeom prst="rect">
            <a:avLst/>
          </a:prstGeom>
        </p:spPr>
      </p:pic>
      <p:pic>
        <p:nvPicPr>
          <p:cNvPr id="10" name="Picture 9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3357562"/>
            <a:ext cx="4195823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ar-JO" dirty="0" smtClean="0"/>
              <a:t>اختبر معلوماتي</a:t>
            </a:r>
            <a:endParaRPr lang="ar-JO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142984"/>
            <a:ext cx="7353753" cy="48445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6143644"/>
            <a:ext cx="6359804" cy="34449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7987371">
            <a:off x="6688129" y="4712009"/>
            <a:ext cx="714380" cy="121444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اختبر معلوماتي</a:t>
            </a:r>
            <a:endParaRPr lang="ar-JO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857364"/>
            <a:ext cx="5592039" cy="1043847"/>
          </a:xfrm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3"/>
          <a:srcRect t="25420"/>
          <a:stretch>
            <a:fillRect/>
          </a:stretch>
        </p:blipFill>
        <p:spPr>
          <a:xfrm>
            <a:off x="176342" y="3214686"/>
            <a:ext cx="8967658" cy="84780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حديث المفلس</vt:lpstr>
      <vt:lpstr>الحديث النبوي الشريف </vt:lpstr>
      <vt:lpstr>المعاني</vt:lpstr>
      <vt:lpstr>بعض اسئلة الدرس</vt:lpstr>
      <vt:lpstr>بعض اسئلة الدرس</vt:lpstr>
      <vt:lpstr>اختبر معلوماتي</vt:lpstr>
      <vt:lpstr>اختبر معلوماتي</vt:lpstr>
      <vt:lpstr>اختبر معلوماتي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حديث المفلس</dc:title>
  <dc:creator>Administrator</dc:creator>
  <cp:lastModifiedBy>Administrator</cp:lastModifiedBy>
  <cp:revision>14</cp:revision>
  <dcterms:created xsi:type="dcterms:W3CDTF">2017-03-16T05:29:19Z</dcterms:created>
  <dcterms:modified xsi:type="dcterms:W3CDTF">2017-03-16T10:04:02Z</dcterms:modified>
</cp:coreProperties>
</file>