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4" r:id="rId6"/>
    <p:sldId id="261" r:id="rId7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869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B400-3E0A-478C-8C36-97C72F171432}" type="datetimeFigureOut">
              <a:rPr lang="ar-JO" smtClean="0"/>
              <a:pPr/>
              <a:t>30/05/1438</a:t>
            </a:fld>
            <a:endParaRPr lang="ar-J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539ED-FC03-492D-8082-E4554FC70DA4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B400-3E0A-478C-8C36-97C72F171432}" type="datetimeFigureOut">
              <a:rPr lang="ar-JO" smtClean="0"/>
              <a:pPr/>
              <a:t>30/05/1438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539ED-FC03-492D-8082-E4554FC70DA4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B400-3E0A-478C-8C36-97C72F171432}" type="datetimeFigureOut">
              <a:rPr lang="ar-JO" smtClean="0"/>
              <a:pPr/>
              <a:t>30/05/1438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539ED-FC03-492D-8082-E4554FC70DA4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B400-3E0A-478C-8C36-97C72F171432}" type="datetimeFigureOut">
              <a:rPr lang="ar-JO" smtClean="0"/>
              <a:pPr/>
              <a:t>30/05/1438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539ED-FC03-492D-8082-E4554FC70DA4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B400-3E0A-478C-8C36-97C72F171432}" type="datetimeFigureOut">
              <a:rPr lang="ar-JO" smtClean="0"/>
              <a:pPr/>
              <a:t>30/05/1438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539ED-FC03-492D-8082-E4554FC70DA4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B400-3E0A-478C-8C36-97C72F171432}" type="datetimeFigureOut">
              <a:rPr lang="ar-JO" smtClean="0"/>
              <a:pPr/>
              <a:t>30/05/1438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539ED-FC03-492D-8082-E4554FC70DA4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B400-3E0A-478C-8C36-97C72F171432}" type="datetimeFigureOut">
              <a:rPr lang="ar-JO" smtClean="0"/>
              <a:pPr/>
              <a:t>30/05/1438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539ED-FC03-492D-8082-E4554FC70DA4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B400-3E0A-478C-8C36-97C72F171432}" type="datetimeFigureOut">
              <a:rPr lang="ar-JO" smtClean="0"/>
              <a:pPr/>
              <a:t>30/05/1438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539ED-FC03-492D-8082-E4554FC70DA4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B400-3E0A-478C-8C36-97C72F171432}" type="datetimeFigureOut">
              <a:rPr lang="ar-JO" smtClean="0"/>
              <a:pPr/>
              <a:t>30/05/1438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539ED-FC03-492D-8082-E4554FC70DA4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B400-3E0A-478C-8C36-97C72F171432}" type="datetimeFigureOut">
              <a:rPr lang="ar-JO" smtClean="0"/>
              <a:pPr/>
              <a:t>30/05/1438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539ED-FC03-492D-8082-E4554FC70DA4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B400-3E0A-478C-8C36-97C72F171432}" type="datetimeFigureOut">
              <a:rPr lang="ar-JO" smtClean="0"/>
              <a:pPr/>
              <a:t>30/05/1438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4539ED-FC03-492D-8082-E4554FC70DA4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09B400-3E0A-478C-8C36-97C72F171432}" type="datetimeFigureOut">
              <a:rPr lang="ar-JO" smtClean="0"/>
              <a:pPr/>
              <a:t>30/05/1438</a:t>
            </a:fld>
            <a:endParaRPr lang="ar-J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4539ED-FC03-492D-8082-E4554FC70DA4}" type="slidenum">
              <a:rPr lang="ar-JO" smtClean="0"/>
              <a:pPr/>
              <a:t>‹#›</a:t>
            </a:fld>
            <a:endParaRPr lang="ar-JO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sndAc>
      <p:stSnd>
        <p:snd r:embed="rId13" name="chimes.wav"/>
      </p:stSnd>
    </p:sndAc>
  </p:transition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35743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ar-JO" sz="8000" dirty="0" smtClean="0"/>
              <a:t>آداب الاستئذان</a:t>
            </a:r>
            <a:endParaRPr lang="ar-JO" sz="8000" dirty="0"/>
          </a:p>
        </p:txBody>
      </p:sp>
    </p:spTree>
  </p:cSld>
  <p:clrMapOvr>
    <a:masterClrMapping/>
  </p:clrMapOvr>
  <p:transition spd="slow">
    <p:strips dir="ld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6000" dirty="0" smtClean="0"/>
              <a:t>اولا تعريف الاستئذان</a:t>
            </a:r>
            <a:endParaRPr lang="ar-JO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sz="3600" dirty="0" smtClean="0"/>
              <a:t>تعريف الاستئذان:الإستئذان هو طلب الإذن في الدخول لمحل لايملكه المستأذن . ويجب على المرء حين يدخل بيت غيره من الناس أن يستئذن</a:t>
            </a:r>
            <a:r>
              <a:rPr lang="ar-JO" dirty="0" smtClean="0"/>
              <a:t/>
            </a:r>
            <a:br>
              <a:rPr lang="ar-JO" dirty="0" smtClean="0"/>
            </a:br>
            <a:endParaRPr lang="ar-JO" dirty="0"/>
          </a:p>
        </p:txBody>
      </p:sp>
      <p:pic>
        <p:nvPicPr>
          <p:cNvPr id="4" name="Picture 3" descr="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714752"/>
            <a:ext cx="4572032" cy="3143248"/>
          </a:xfrm>
          <a:prstGeom prst="rect">
            <a:avLst/>
          </a:prstGeom>
        </p:spPr>
      </p:pic>
    </p:spTree>
  </p:cSld>
  <p:clrMapOvr>
    <a:masterClrMapping/>
  </p:clrMapOvr>
  <p:transition spd="slow">
    <p:wedg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ar-JO" sz="5400" dirty="0" smtClean="0"/>
              <a:t>من آداب الاستذان</a:t>
            </a:r>
            <a:endParaRPr lang="ar-JO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57364"/>
            <a:ext cx="8229600" cy="4643446"/>
          </a:xfrm>
        </p:spPr>
        <p:txBody>
          <a:bodyPr>
            <a:normAutofit fontScale="85000" lnSpcReduction="20000"/>
          </a:bodyPr>
          <a:lstStyle/>
          <a:p>
            <a:r>
              <a:rPr lang="ar-JO" sz="4800" dirty="0" smtClean="0"/>
              <a:t>إنّ للإستئذان آداباً شتى منها : الإستئذان ثلاث، عدم النظر بداخل البيت، وعدم الوقوف أمام باب المنزل مباشرة، وعدم طرقه بقوة ، وإلقاء السلام على أهل البيت، وكذلك أن يخبر المستأذن عن اسمه؛ فعن جابر - رضي الله عنه - قال :" أتيت النبي- صلى الله عليه وسلم- في دَيْن كان على أبي فدققت الباب فقال: من ذا ؟ فقلت: أنا، فقال : أنا أنا كأنه كرهها " .</a:t>
            </a:r>
            <a:br>
              <a:rPr lang="ar-JO" sz="4800" dirty="0" smtClean="0"/>
            </a:br>
            <a:r>
              <a:rPr lang="ar-JO" dirty="0" smtClean="0"/>
              <a:t/>
            </a:r>
            <a:br>
              <a:rPr lang="ar-JO" dirty="0" smtClean="0"/>
            </a:br>
            <a:endParaRPr lang="ar-JO" dirty="0"/>
          </a:p>
        </p:txBody>
      </p:sp>
    </p:spTree>
  </p:cSld>
  <p:clrMapOvr>
    <a:masterClrMapping/>
  </p:clrMapOvr>
  <p:transition spd="slow">
    <p:randomBar dir="vert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JO" sz="6000" dirty="0" smtClean="0"/>
              <a:t>أحاديث تدل على أهمية الاستئذان</a:t>
            </a:r>
            <a:endParaRPr lang="ar-JO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57364"/>
            <a:ext cx="8015318" cy="4389120"/>
          </a:xfrm>
        </p:spPr>
        <p:txBody>
          <a:bodyPr>
            <a:noAutofit/>
          </a:bodyPr>
          <a:lstStyle/>
          <a:p>
            <a:endParaRPr lang="ar-JO" sz="2800" dirty="0" smtClean="0"/>
          </a:p>
          <a:p>
            <a:r>
              <a:rPr lang="ar-JO" sz="2800" dirty="0" smtClean="0"/>
              <a:t>ورد عن أبي موسى الأشعريّ- رَضِيَ اللهُ عنه – قال : قال رسولُ الله صلىّ الله عليه وسلّم: " الإستئذان ثلاث، فإنْ أُذِنَ لك، وإلّا فارْجِعْ" . </a:t>
            </a:r>
          </a:p>
          <a:p>
            <a:endParaRPr lang="ar-JO" sz="2800" dirty="0" smtClean="0"/>
          </a:p>
          <a:p>
            <a:pPr>
              <a:buNone/>
            </a:pPr>
            <a:r>
              <a:rPr lang="ar-JO" sz="2800" dirty="0" smtClean="0"/>
              <a:t>وكذلك عن عبدالله بن بسر - رضي الله عنه- قال:" كان رسول الله - صلى الله عليه وسلم- إذا أتى باب قوم لم يستقبل الباب من تلقاء وجهه ولكن من ركنه الأيمن أو الأيسر ويقول : السلام عليكم".</a:t>
            </a:r>
            <a:br>
              <a:rPr lang="ar-JO" sz="2800" dirty="0" smtClean="0"/>
            </a:br>
            <a:r>
              <a:rPr lang="ar-JO" sz="2800" dirty="0" smtClean="0"/>
              <a:t/>
            </a:r>
            <a:br>
              <a:rPr lang="ar-JO" sz="2800" dirty="0" smtClean="0"/>
            </a:br>
            <a:endParaRPr lang="ar-JO" sz="2800" dirty="0"/>
          </a:p>
        </p:txBody>
      </p:sp>
    </p:spTree>
  </p:cSld>
  <p:clrMapOvr>
    <a:masterClrMapping/>
  </p:clrMapOvr>
  <p:transition spd="slow">
    <p:randomBa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مثال على الاستئذان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JO" sz="3600" dirty="0" smtClean="0"/>
              <a:t>استأذن رجل على النبي صلى الله عليه و سلم و هو في بيته فقال: أألج فقال صلى الله عليه و سلم لخادمه: اخرج الى هذا فعلمه الاستئذان فقل له: قل السلام عليكم أأدخل فسمعه الرجل فقال السلام عليكم أأدخل فأذن له النبي صلى الله عليه وسلم فدخل </a:t>
            </a:r>
          </a:p>
          <a:p>
            <a:r>
              <a:rPr lang="ar-JO" sz="3600" dirty="0" smtClean="0"/>
              <a:t>المعاني:</a:t>
            </a:r>
          </a:p>
          <a:p>
            <a:r>
              <a:rPr lang="ar-JO" sz="3600" dirty="0" smtClean="0"/>
              <a:t>أألج:أأدخل</a:t>
            </a:r>
          </a:p>
        </p:txBody>
      </p:sp>
    </p:spTree>
  </p:cSld>
  <p:clrMapOvr>
    <a:masterClrMapping/>
  </p:clrMapOvr>
  <p:transition spd="slow">
    <p:blinds dir="vert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pPr algn="ctr"/>
            <a:r>
              <a:rPr lang="ar-JO" dirty="0" smtClean="0"/>
              <a:t>فوائد الاستئذان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89120"/>
          </a:xfrm>
        </p:spPr>
        <p:txBody>
          <a:bodyPr>
            <a:normAutofit fontScale="55000" lnSpcReduction="20000"/>
          </a:bodyPr>
          <a:lstStyle/>
          <a:p>
            <a:r>
              <a:rPr lang="ar-JO" sz="5800" dirty="0" smtClean="0"/>
              <a:t>إنّ فوائد الإستئذان لا تعد ولا تحصى فمن تربى عليه نال حظاً وافراً من الأدب والرقي.</a:t>
            </a:r>
          </a:p>
          <a:p>
            <a:r>
              <a:rPr lang="ar-JO" sz="5800" dirty="0" smtClean="0"/>
              <a:t>فوائد الإستئذان كثيرة وذكر منها:</a:t>
            </a:r>
          </a:p>
          <a:p>
            <a:r>
              <a:rPr lang="ar-JO" sz="5800" dirty="0" smtClean="0"/>
              <a:t>1)- حفظ عورات المسلمين .</a:t>
            </a:r>
          </a:p>
          <a:p>
            <a:r>
              <a:rPr lang="ar-JO" sz="5800" dirty="0" smtClean="0"/>
              <a:t>2)- الطمأنينة في المنازل .</a:t>
            </a:r>
          </a:p>
          <a:p>
            <a:r>
              <a:rPr lang="ar-JO" sz="5800" dirty="0" smtClean="0"/>
              <a:t>3)- يدل على حسن الأدب معا للآخرين .</a:t>
            </a:r>
          </a:p>
          <a:p>
            <a:r>
              <a:rPr lang="ar-JO" sz="5800" dirty="0" smtClean="0"/>
              <a:t>4)- معرفة موعد الزيارة لما فيه من حفظ العورات وستر الحرمات ويتم الاستعداد لاستقبال الزائر</a:t>
            </a:r>
          </a:p>
          <a:p>
            <a:pPr>
              <a:buNone/>
            </a:pPr>
            <a:r>
              <a:rPr lang="ar-JO" dirty="0" smtClean="0"/>
              <a:t/>
            </a:r>
            <a:br>
              <a:rPr lang="ar-JO" dirty="0" smtClean="0"/>
            </a:br>
            <a:endParaRPr lang="ar-JO" dirty="0"/>
          </a:p>
        </p:txBody>
      </p:sp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</TotalTime>
  <Words>168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آداب الاستئذان</vt:lpstr>
      <vt:lpstr>اولا تعريف الاستئذان</vt:lpstr>
      <vt:lpstr>من آداب الاستذان</vt:lpstr>
      <vt:lpstr>أحاديث تدل على أهمية الاستئذان</vt:lpstr>
      <vt:lpstr>مثال على الاستئذان</vt:lpstr>
      <vt:lpstr>فوائد الاستئذان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آداب الإستئذان</dc:title>
  <dc:creator>Home</dc:creator>
  <cp:lastModifiedBy>Teachers</cp:lastModifiedBy>
  <cp:revision>14</cp:revision>
  <dcterms:created xsi:type="dcterms:W3CDTF">2017-02-23T14:49:22Z</dcterms:created>
  <dcterms:modified xsi:type="dcterms:W3CDTF">2017-02-26T16:52:24Z</dcterms:modified>
</cp:coreProperties>
</file>